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4" r:id="rId2"/>
    <p:sldMasterId id="2147483675" r:id="rId3"/>
    <p:sldMasterId id="2147483660" r:id="rId4"/>
    <p:sldMasterId id="2147483673" r:id="rId5"/>
    <p:sldMasterId id="2147483682" r:id="rId6"/>
  </p:sldMasterIdLst>
  <p:notesMasterIdLst>
    <p:notesMasterId r:id="rId23"/>
  </p:notesMasterIdLst>
  <p:sldIdLst>
    <p:sldId id="256" r:id="rId7"/>
    <p:sldId id="259" r:id="rId8"/>
    <p:sldId id="260" r:id="rId9"/>
    <p:sldId id="258" r:id="rId10"/>
    <p:sldId id="261" r:id="rId11"/>
    <p:sldId id="266" r:id="rId12"/>
    <p:sldId id="262" r:id="rId13"/>
    <p:sldId id="267" r:id="rId14"/>
    <p:sldId id="268" r:id="rId15"/>
    <p:sldId id="270" r:id="rId16"/>
    <p:sldId id="272" r:id="rId17"/>
    <p:sldId id="273" r:id="rId18"/>
    <p:sldId id="279" r:id="rId19"/>
    <p:sldId id="276" r:id="rId20"/>
    <p:sldId id="277" r:id="rId21"/>
    <p:sldId id="257" r:id="rId2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9"/>
    <p:restoredTop sz="94694"/>
  </p:normalViewPr>
  <p:slideViewPr>
    <p:cSldViewPr snapToGrid="0">
      <p:cViewPr varScale="1">
        <p:scale>
          <a:sx n="103" d="100"/>
          <a:sy n="103" d="100"/>
        </p:scale>
        <p:origin x="9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C75DE-EAA3-401A-87FD-58E42310227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684CB4-1354-4B56-AAC1-4594A682EB12}">
      <dgm:prSet/>
      <dgm:spPr/>
      <dgm:t>
        <a:bodyPr/>
        <a:lstStyle/>
        <a:p>
          <a:r>
            <a:rPr lang="en-US"/>
            <a:t>Phase 1: Algorithms and ML research</a:t>
          </a:r>
        </a:p>
      </dgm:t>
    </dgm:pt>
    <dgm:pt modelId="{BE1E8B59-7E8C-49E5-A517-695C3475216B}" type="parTrans" cxnId="{EEB3B2D7-468F-407F-AD4C-29CA100F387F}">
      <dgm:prSet/>
      <dgm:spPr/>
      <dgm:t>
        <a:bodyPr/>
        <a:lstStyle/>
        <a:p>
          <a:endParaRPr lang="en-US"/>
        </a:p>
      </dgm:t>
    </dgm:pt>
    <dgm:pt modelId="{3867EABF-5EAB-4445-AFCA-B6C9604DEE4E}" type="sibTrans" cxnId="{EEB3B2D7-468F-407F-AD4C-29CA100F387F}">
      <dgm:prSet/>
      <dgm:spPr/>
      <dgm:t>
        <a:bodyPr/>
        <a:lstStyle/>
        <a:p>
          <a:endParaRPr lang="en-US"/>
        </a:p>
      </dgm:t>
    </dgm:pt>
    <dgm:pt modelId="{2C04337E-31B5-4E44-9574-CFD4F6595998}">
      <dgm:prSet/>
      <dgm:spPr/>
      <dgm:t>
        <a:bodyPr/>
        <a:lstStyle/>
        <a:p>
          <a:r>
            <a:rPr lang="en-US"/>
            <a:t>Phase 2: Hardware implementation</a:t>
          </a:r>
        </a:p>
      </dgm:t>
    </dgm:pt>
    <dgm:pt modelId="{8CB07837-6B4D-4C1B-81C9-45587FF389B1}" type="parTrans" cxnId="{A7C4095C-0B13-4C26-A3D5-63FA28772310}">
      <dgm:prSet/>
      <dgm:spPr/>
      <dgm:t>
        <a:bodyPr/>
        <a:lstStyle/>
        <a:p>
          <a:endParaRPr lang="en-US"/>
        </a:p>
      </dgm:t>
    </dgm:pt>
    <dgm:pt modelId="{15E916FF-E58F-4586-B04C-500FD8981441}" type="sibTrans" cxnId="{A7C4095C-0B13-4C26-A3D5-63FA28772310}">
      <dgm:prSet/>
      <dgm:spPr/>
      <dgm:t>
        <a:bodyPr/>
        <a:lstStyle/>
        <a:p>
          <a:endParaRPr lang="en-US"/>
        </a:p>
      </dgm:t>
    </dgm:pt>
    <dgm:pt modelId="{437F298B-CF61-440F-9311-3FAB88FE8C75}">
      <dgm:prSet/>
      <dgm:spPr/>
      <dgm:t>
        <a:bodyPr/>
        <a:lstStyle/>
        <a:p>
          <a:r>
            <a:rPr lang="en-US"/>
            <a:t>Phase 3: Verification and validation</a:t>
          </a:r>
        </a:p>
      </dgm:t>
    </dgm:pt>
    <dgm:pt modelId="{9DC7448C-958B-4AC2-A98A-AD8E7F857E82}" type="parTrans" cxnId="{2A11D744-EAF7-47A2-9173-2BDA54D0FA3D}">
      <dgm:prSet/>
      <dgm:spPr/>
      <dgm:t>
        <a:bodyPr/>
        <a:lstStyle/>
        <a:p>
          <a:endParaRPr lang="en-US"/>
        </a:p>
      </dgm:t>
    </dgm:pt>
    <dgm:pt modelId="{B9E03501-2BB6-4A6E-BFBB-7F12E478E877}" type="sibTrans" cxnId="{2A11D744-EAF7-47A2-9173-2BDA54D0FA3D}">
      <dgm:prSet/>
      <dgm:spPr/>
      <dgm:t>
        <a:bodyPr/>
        <a:lstStyle/>
        <a:p>
          <a:endParaRPr lang="en-US"/>
        </a:p>
      </dgm:t>
    </dgm:pt>
    <dgm:pt modelId="{CBE9569E-151B-4624-BAE8-A0B1EB7B0FCC}" type="pres">
      <dgm:prSet presAssocID="{64BC75DE-EAA3-401A-87FD-58E423102274}" presName="Name0" presStyleCnt="0">
        <dgm:presLayoutVars>
          <dgm:dir/>
          <dgm:resizeHandles val="exact"/>
        </dgm:presLayoutVars>
      </dgm:prSet>
      <dgm:spPr/>
    </dgm:pt>
    <dgm:pt modelId="{968430FB-EB7D-414A-8720-CE560A52E69B}" type="pres">
      <dgm:prSet presAssocID="{64BC75DE-EAA3-401A-87FD-58E423102274}" presName="arrow" presStyleLbl="bgShp" presStyleIdx="0" presStyleCnt="1"/>
      <dgm:spPr/>
    </dgm:pt>
    <dgm:pt modelId="{8B0C21B8-AD1D-4ECF-A5CA-D8623CAA2FED}" type="pres">
      <dgm:prSet presAssocID="{64BC75DE-EAA3-401A-87FD-58E423102274}" presName="points" presStyleCnt="0"/>
      <dgm:spPr/>
    </dgm:pt>
    <dgm:pt modelId="{445935C2-C672-4CFF-AD8F-F44DBC934BAC}" type="pres">
      <dgm:prSet presAssocID="{CA684CB4-1354-4B56-AAC1-4594A682EB12}" presName="compositeA" presStyleCnt="0"/>
      <dgm:spPr/>
    </dgm:pt>
    <dgm:pt modelId="{D01733DB-DD9E-4714-9A83-AAAF3E41AE53}" type="pres">
      <dgm:prSet presAssocID="{CA684CB4-1354-4B56-AAC1-4594A682EB12}" presName="textA" presStyleLbl="revTx" presStyleIdx="0" presStyleCnt="3">
        <dgm:presLayoutVars>
          <dgm:bulletEnabled val="1"/>
        </dgm:presLayoutVars>
      </dgm:prSet>
      <dgm:spPr/>
    </dgm:pt>
    <dgm:pt modelId="{998ECAEF-1565-4255-952C-CB6F8B57D3F3}" type="pres">
      <dgm:prSet presAssocID="{CA684CB4-1354-4B56-AAC1-4594A682EB12}" presName="circleA" presStyleLbl="node1" presStyleIdx="0" presStyleCnt="3"/>
      <dgm:spPr/>
    </dgm:pt>
    <dgm:pt modelId="{F57355A7-F12C-49E5-AB79-5E586B03587A}" type="pres">
      <dgm:prSet presAssocID="{CA684CB4-1354-4B56-AAC1-4594A682EB12}" presName="spaceA" presStyleCnt="0"/>
      <dgm:spPr/>
    </dgm:pt>
    <dgm:pt modelId="{C14B3E12-89E6-42E8-805A-0768FCBB1F7A}" type="pres">
      <dgm:prSet presAssocID="{3867EABF-5EAB-4445-AFCA-B6C9604DEE4E}" presName="space" presStyleCnt="0"/>
      <dgm:spPr/>
    </dgm:pt>
    <dgm:pt modelId="{23022607-2C7B-4F7A-B553-462BCABE2B23}" type="pres">
      <dgm:prSet presAssocID="{2C04337E-31B5-4E44-9574-CFD4F6595998}" presName="compositeB" presStyleCnt="0"/>
      <dgm:spPr/>
    </dgm:pt>
    <dgm:pt modelId="{C0DE9424-B1C7-4A5C-9DBD-C19F74DE5DE7}" type="pres">
      <dgm:prSet presAssocID="{2C04337E-31B5-4E44-9574-CFD4F6595998}" presName="textB" presStyleLbl="revTx" presStyleIdx="1" presStyleCnt="3">
        <dgm:presLayoutVars>
          <dgm:bulletEnabled val="1"/>
        </dgm:presLayoutVars>
      </dgm:prSet>
      <dgm:spPr/>
    </dgm:pt>
    <dgm:pt modelId="{02318C5B-29EC-4C13-A3FE-FFD1AF757E88}" type="pres">
      <dgm:prSet presAssocID="{2C04337E-31B5-4E44-9574-CFD4F6595998}" presName="circleB" presStyleLbl="node1" presStyleIdx="1" presStyleCnt="3"/>
      <dgm:spPr/>
    </dgm:pt>
    <dgm:pt modelId="{74D645AC-518B-48DB-89A9-9FC297AD2128}" type="pres">
      <dgm:prSet presAssocID="{2C04337E-31B5-4E44-9574-CFD4F6595998}" presName="spaceB" presStyleCnt="0"/>
      <dgm:spPr/>
    </dgm:pt>
    <dgm:pt modelId="{21269365-7C57-4049-A945-7AFFDF20D233}" type="pres">
      <dgm:prSet presAssocID="{15E916FF-E58F-4586-B04C-500FD8981441}" presName="space" presStyleCnt="0"/>
      <dgm:spPr/>
    </dgm:pt>
    <dgm:pt modelId="{AFCA8212-7D23-41AE-9419-BC513CF4FEED}" type="pres">
      <dgm:prSet presAssocID="{437F298B-CF61-440F-9311-3FAB88FE8C75}" presName="compositeA" presStyleCnt="0"/>
      <dgm:spPr/>
    </dgm:pt>
    <dgm:pt modelId="{F7FE9BB3-21E1-43E7-9B4C-770413068787}" type="pres">
      <dgm:prSet presAssocID="{437F298B-CF61-440F-9311-3FAB88FE8C75}" presName="textA" presStyleLbl="revTx" presStyleIdx="2" presStyleCnt="3">
        <dgm:presLayoutVars>
          <dgm:bulletEnabled val="1"/>
        </dgm:presLayoutVars>
      </dgm:prSet>
      <dgm:spPr/>
    </dgm:pt>
    <dgm:pt modelId="{3243C646-BFA7-45B2-9109-21DFDE8276BB}" type="pres">
      <dgm:prSet presAssocID="{437F298B-CF61-440F-9311-3FAB88FE8C75}" presName="circleA" presStyleLbl="node1" presStyleIdx="2" presStyleCnt="3"/>
      <dgm:spPr/>
    </dgm:pt>
    <dgm:pt modelId="{586A65D5-5458-4951-B2EA-457DE495B6A0}" type="pres">
      <dgm:prSet presAssocID="{437F298B-CF61-440F-9311-3FAB88FE8C75}" presName="spaceA" presStyleCnt="0"/>
      <dgm:spPr/>
    </dgm:pt>
  </dgm:ptLst>
  <dgm:cxnLst>
    <dgm:cxn modelId="{94662605-3C76-42B6-8143-2879557D08C7}" type="presOf" srcId="{2C04337E-31B5-4E44-9574-CFD4F6595998}" destId="{C0DE9424-B1C7-4A5C-9DBD-C19F74DE5DE7}" srcOrd="0" destOrd="0" presId="urn:microsoft.com/office/officeart/2005/8/layout/hProcess11"/>
    <dgm:cxn modelId="{A7C4095C-0B13-4C26-A3D5-63FA28772310}" srcId="{64BC75DE-EAA3-401A-87FD-58E423102274}" destId="{2C04337E-31B5-4E44-9574-CFD4F6595998}" srcOrd="1" destOrd="0" parTransId="{8CB07837-6B4D-4C1B-81C9-45587FF389B1}" sibTransId="{15E916FF-E58F-4586-B04C-500FD8981441}"/>
    <dgm:cxn modelId="{2A11D744-EAF7-47A2-9173-2BDA54D0FA3D}" srcId="{64BC75DE-EAA3-401A-87FD-58E423102274}" destId="{437F298B-CF61-440F-9311-3FAB88FE8C75}" srcOrd="2" destOrd="0" parTransId="{9DC7448C-958B-4AC2-A98A-AD8E7F857E82}" sibTransId="{B9E03501-2BB6-4A6E-BFBB-7F12E478E877}"/>
    <dgm:cxn modelId="{C82016BE-80B4-41F9-A86A-FD2DC9E6688C}" type="presOf" srcId="{64BC75DE-EAA3-401A-87FD-58E423102274}" destId="{CBE9569E-151B-4624-BAE8-A0B1EB7B0FCC}" srcOrd="0" destOrd="0" presId="urn:microsoft.com/office/officeart/2005/8/layout/hProcess11"/>
    <dgm:cxn modelId="{EEB3B2D7-468F-407F-AD4C-29CA100F387F}" srcId="{64BC75DE-EAA3-401A-87FD-58E423102274}" destId="{CA684CB4-1354-4B56-AAC1-4594A682EB12}" srcOrd="0" destOrd="0" parTransId="{BE1E8B59-7E8C-49E5-A517-695C3475216B}" sibTransId="{3867EABF-5EAB-4445-AFCA-B6C9604DEE4E}"/>
    <dgm:cxn modelId="{05DDD2DE-58E1-4AD5-8839-DD489DC88BFB}" type="presOf" srcId="{437F298B-CF61-440F-9311-3FAB88FE8C75}" destId="{F7FE9BB3-21E1-43E7-9B4C-770413068787}" srcOrd="0" destOrd="0" presId="urn:microsoft.com/office/officeart/2005/8/layout/hProcess11"/>
    <dgm:cxn modelId="{148F86F1-00A7-469E-AF25-4B0A652FB65A}" type="presOf" srcId="{CA684CB4-1354-4B56-AAC1-4594A682EB12}" destId="{D01733DB-DD9E-4714-9A83-AAAF3E41AE53}" srcOrd="0" destOrd="0" presId="urn:microsoft.com/office/officeart/2005/8/layout/hProcess11"/>
    <dgm:cxn modelId="{1A7E5D1B-19BB-420B-BD52-85F714D2F171}" type="presParOf" srcId="{CBE9569E-151B-4624-BAE8-A0B1EB7B0FCC}" destId="{968430FB-EB7D-414A-8720-CE560A52E69B}" srcOrd="0" destOrd="0" presId="urn:microsoft.com/office/officeart/2005/8/layout/hProcess11"/>
    <dgm:cxn modelId="{C99475F8-5ECE-4503-9A03-828BCB1190D1}" type="presParOf" srcId="{CBE9569E-151B-4624-BAE8-A0B1EB7B0FCC}" destId="{8B0C21B8-AD1D-4ECF-A5CA-D8623CAA2FED}" srcOrd="1" destOrd="0" presId="urn:microsoft.com/office/officeart/2005/8/layout/hProcess11"/>
    <dgm:cxn modelId="{ED04A17A-F3EB-420D-88C7-64515B70504E}" type="presParOf" srcId="{8B0C21B8-AD1D-4ECF-A5CA-D8623CAA2FED}" destId="{445935C2-C672-4CFF-AD8F-F44DBC934BAC}" srcOrd="0" destOrd="0" presId="urn:microsoft.com/office/officeart/2005/8/layout/hProcess11"/>
    <dgm:cxn modelId="{AC917B0B-32EF-463D-8C73-6989ED15C6E2}" type="presParOf" srcId="{445935C2-C672-4CFF-AD8F-F44DBC934BAC}" destId="{D01733DB-DD9E-4714-9A83-AAAF3E41AE53}" srcOrd="0" destOrd="0" presId="urn:microsoft.com/office/officeart/2005/8/layout/hProcess11"/>
    <dgm:cxn modelId="{35BAF9C3-DCDA-441F-BD96-D574CA37F103}" type="presParOf" srcId="{445935C2-C672-4CFF-AD8F-F44DBC934BAC}" destId="{998ECAEF-1565-4255-952C-CB6F8B57D3F3}" srcOrd="1" destOrd="0" presId="urn:microsoft.com/office/officeart/2005/8/layout/hProcess11"/>
    <dgm:cxn modelId="{542056EA-1A1C-4E96-AC89-A2069A426FBA}" type="presParOf" srcId="{445935C2-C672-4CFF-AD8F-F44DBC934BAC}" destId="{F57355A7-F12C-49E5-AB79-5E586B03587A}" srcOrd="2" destOrd="0" presId="urn:microsoft.com/office/officeart/2005/8/layout/hProcess11"/>
    <dgm:cxn modelId="{B99174E9-625C-4F6B-A0F3-6812595441D1}" type="presParOf" srcId="{8B0C21B8-AD1D-4ECF-A5CA-D8623CAA2FED}" destId="{C14B3E12-89E6-42E8-805A-0768FCBB1F7A}" srcOrd="1" destOrd="0" presId="urn:microsoft.com/office/officeart/2005/8/layout/hProcess11"/>
    <dgm:cxn modelId="{412C3D39-4DD0-4DF4-81E0-4E28B6AF51D5}" type="presParOf" srcId="{8B0C21B8-AD1D-4ECF-A5CA-D8623CAA2FED}" destId="{23022607-2C7B-4F7A-B553-462BCABE2B23}" srcOrd="2" destOrd="0" presId="urn:microsoft.com/office/officeart/2005/8/layout/hProcess11"/>
    <dgm:cxn modelId="{313F6A8B-ED26-44C7-AC1B-A555435106BE}" type="presParOf" srcId="{23022607-2C7B-4F7A-B553-462BCABE2B23}" destId="{C0DE9424-B1C7-4A5C-9DBD-C19F74DE5DE7}" srcOrd="0" destOrd="0" presId="urn:microsoft.com/office/officeart/2005/8/layout/hProcess11"/>
    <dgm:cxn modelId="{13CB717F-C9D9-417A-813E-B99310BFF407}" type="presParOf" srcId="{23022607-2C7B-4F7A-B553-462BCABE2B23}" destId="{02318C5B-29EC-4C13-A3FE-FFD1AF757E88}" srcOrd="1" destOrd="0" presId="urn:microsoft.com/office/officeart/2005/8/layout/hProcess11"/>
    <dgm:cxn modelId="{DC2F24AA-2FC1-4C58-993B-C0599A129788}" type="presParOf" srcId="{23022607-2C7B-4F7A-B553-462BCABE2B23}" destId="{74D645AC-518B-48DB-89A9-9FC297AD2128}" srcOrd="2" destOrd="0" presId="urn:microsoft.com/office/officeart/2005/8/layout/hProcess11"/>
    <dgm:cxn modelId="{C6662172-7887-4D51-8168-262BF5D2AD9C}" type="presParOf" srcId="{8B0C21B8-AD1D-4ECF-A5CA-D8623CAA2FED}" destId="{21269365-7C57-4049-A945-7AFFDF20D233}" srcOrd="3" destOrd="0" presId="urn:microsoft.com/office/officeart/2005/8/layout/hProcess11"/>
    <dgm:cxn modelId="{725044F5-C27F-403E-8752-84D2D35C99F8}" type="presParOf" srcId="{8B0C21B8-AD1D-4ECF-A5CA-D8623CAA2FED}" destId="{AFCA8212-7D23-41AE-9419-BC513CF4FEED}" srcOrd="4" destOrd="0" presId="urn:microsoft.com/office/officeart/2005/8/layout/hProcess11"/>
    <dgm:cxn modelId="{77624DAD-948E-4E57-BC35-F4B85C19AD28}" type="presParOf" srcId="{AFCA8212-7D23-41AE-9419-BC513CF4FEED}" destId="{F7FE9BB3-21E1-43E7-9B4C-770413068787}" srcOrd="0" destOrd="0" presId="urn:microsoft.com/office/officeart/2005/8/layout/hProcess11"/>
    <dgm:cxn modelId="{46BBABAC-17F4-4D73-ACAB-58D6BB1973DC}" type="presParOf" srcId="{AFCA8212-7D23-41AE-9419-BC513CF4FEED}" destId="{3243C646-BFA7-45B2-9109-21DFDE8276BB}" srcOrd="1" destOrd="0" presId="urn:microsoft.com/office/officeart/2005/8/layout/hProcess11"/>
    <dgm:cxn modelId="{6DCBCE15-78B6-4153-96FD-DE7E07535FE9}" type="presParOf" srcId="{AFCA8212-7D23-41AE-9419-BC513CF4FEED}" destId="{586A65D5-5458-4951-B2EA-457DE495B6A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04A71-63C1-4344-8229-ED8ED447DB4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25084-7EF2-4333-94EF-3570801E7219}">
      <dgm:prSet custT="1"/>
      <dgm:spPr/>
      <dgm:t>
        <a:bodyPr/>
        <a:lstStyle/>
        <a:p>
          <a:r>
            <a:rPr lang="en-US" sz="1200" b="1"/>
            <a:t>1-3/2025</a:t>
          </a:r>
          <a:r>
            <a:rPr lang="en-US" sz="1200"/>
            <a:t>: Market research, requirements gathering, and initial implementation.</a:t>
          </a:r>
        </a:p>
      </dgm:t>
    </dgm:pt>
    <dgm:pt modelId="{4E240602-B3BA-4F25-8576-7322C21B0E32}" type="parTrans" cxnId="{431EC1DE-EFDE-4097-A634-4EFFE2D7F299}">
      <dgm:prSet/>
      <dgm:spPr/>
      <dgm:t>
        <a:bodyPr/>
        <a:lstStyle/>
        <a:p>
          <a:endParaRPr lang="en-US"/>
        </a:p>
      </dgm:t>
    </dgm:pt>
    <dgm:pt modelId="{6578A62C-B98F-4432-8AC2-136F84345924}" type="sibTrans" cxnId="{431EC1DE-EFDE-4097-A634-4EFFE2D7F299}">
      <dgm:prSet/>
      <dgm:spPr/>
      <dgm:t>
        <a:bodyPr/>
        <a:lstStyle/>
        <a:p>
          <a:endParaRPr lang="en-US"/>
        </a:p>
      </dgm:t>
    </dgm:pt>
    <dgm:pt modelId="{2FE93F87-5807-4212-961B-5EEDD21CBB42}">
      <dgm:prSet custT="1"/>
      <dgm:spPr/>
      <dgm:t>
        <a:bodyPr/>
        <a:lstStyle/>
        <a:p>
          <a:r>
            <a:rPr lang="en-US" sz="1200" b="1"/>
            <a:t>4-8/2025: </a:t>
          </a:r>
          <a:r>
            <a:rPr lang="en-US" sz="1200"/>
            <a:t>Develop, testing and evaluation version 0.1</a:t>
          </a:r>
        </a:p>
      </dgm:t>
    </dgm:pt>
    <dgm:pt modelId="{76F9C7B4-4387-460B-87B6-645668318052}" type="parTrans" cxnId="{C6AAD2AB-9F33-4F17-8871-C07CD113D40D}">
      <dgm:prSet/>
      <dgm:spPr/>
      <dgm:t>
        <a:bodyPr/>
        <a:lstStyle/>
        <a:p>
          <a:endParaRPr lang="en-US"/>
        </a:p>
      </dgm:t>
    </dgm:pt>
    <dgm:pt modelId="{880DA32B-FA63-48EC-A091-3E75C227AC1B}" type="sibTrans" cxnId="{C6AAD2AB-9F33-4F17-8871-C07CD113D40D}">
      <dgm:prSet/>
      <dgm:spPr/>
      <dgm:t>
        <a:bodyPr/>
        <a:lstStyle/>
        <a:p>
          <a:endParaRPr lang="en-US"/>
        </a:p>
      </dgm:t>
    </dgm:pt>
    <dgm:pt modelId="{32CFC652-E954-4BD9-A2DA-F3C0D97ED8A1}">
      <dgm:prSet custT="1"/>
      <dgm:spPr/>
      <dgm:t>
        <a:bodyPr/>
        <a:lstStyle/>
        <a:p>
          <a:r>
            <a:rPr lang="en-US" sz="1200" b="1"/>
            <a:t>9-12/2025:</a:t>
          </a:r>
          <a:r>
            <a:rPr lang="en-US" sz="1200"/>
            <a:t> Update to version 0.2</a:t>
          </a:r>
        </a:p>
      </dgm:t>
    </dgm:pt>
    <dgm:pt modelId="{B6551434-39E9-4C60-B7E9-9EF761C0832D}" type="parTrans" cxnId="{91E019D8-9545-4B35-ACAD-7811EA82149E}">
      <dgm:prSet/>
      <dgm:spPr/>
      <dgm:t>
        <a:bodyPr/>
        <a:lstStyle/>
        <a:p>
          <a:endParaRPr lang="en-US"/>
        </a:p>
      </dgm:t>
    </dgm:pt>
    <dgm:pt modelId="{C726FCD2-EBEE-415A-A86E-76CF9ADC19EB}" type="sibTrans" cxnId="{91E019D8-9545-4B35-ACAD-7811EA82149E}">
      <dgm:prSet/>
      <dgm:spPr/>
      <dgm:t>
        <a:bodyPr/>
        <a:lstStyle/>
        <a:p>
          <a:endParaRPr lang="en-US"/>
        </a:p>
      </dgm:t>
    </dgm:pt>
    <dgm:pt modelId="{795D0A31-CE8F-41BD-B90F-2841EC09884B}">
      <dgm:prSet custT="1"/>
      <dgm:spPr/>
      <dgm:t>
        <a:bodyPr/>
        <a:lstStyle/>
        <a:p>
          <a:r>
            <a:rPr lang="en-US" sz="1200" b="1"/>
            <a:t>12/2025</a:t>
          </a:r>
          <a:r>
            <a:rPr lang="en-US" sz="1200"/>
            <a:t>: IP licensing and documentation</a:t>
          </a:r>
        </a:p>
      </dgm:t>
    </dgm:pt>
    <dgm:pt modelId="{91509782-D865-4BCF-A6F1-DD743279F12A}" type="parTrans" cxnId="{95E0146B-AAE0-4662-B230-0BCABA767F47}">
      <dgm:prSet/>
      <dgm:spPr/>
      <dgm:t>
        <a:bodyPr/>
        <a:lstStyle/>
        <a:p>
          <a:endParaRPr lang="en-US"/>
        </a:p>
      </dgm:t>
    </dgm:pt>
    <dgm:pt modelId="{270A029E-4F75-4643-BAA2-AC6D64A05BB7}" type="sibTrans" cxnId="{95E0146B-AAE0-4662-B230-0BCABA767F47}">
      <dgm:prSet/>
      <dgm:spPr/>
      <dgm:t>
        <a:bodyPr/>
        <a:lstStyle/>
        <a:p>
          <a:endParaRPr lang="en-US"/>
        </a:p>
      </dgm:t>
    </dgm:pt>
    <dgm:pt modelId="{115C161F-1EA4-4C36-B197-D067AE4E4414}">
      <dgm:prSet custT="1"/>
      <dgm:spPr/>
      <dgm:t>
        <a:bodyPr/>
        <a:lstStyle/>
        <a:p>
          <a:r>
            <a:rPr lang="en-US" sz="1200" b="1"/>
            <a:t>1/2026</a:t>
          </a:r>
          <a:r>
            <a:rPr lang="en-US" sz="1200"/>
            <a:t>: Ready to launch Version 1.0</a:t>
          </a:r>
        </a:p>
      </dgm:t>
    </dgm:pt>
    <dgm:pt modelId="{90E912D5-BE2F-43AF-AF74-85E3AF1B5043}" type="parTrans" cxnId="{D9DC5A1E-8858-4E90-89CE-033C0746789A}">
      <dgm:prSet/>
      <dgm:spPr/>
      <dgm:t>
        <a:bodyPr/>
        <a:lstStyle/>
        <a:p>
          <a:endParaRPr lang="en-US"/>
        </a:p>
      </dgm:t>
    </dgm:pt>
    <dgm:pt modelId="{719F53C9-D89F-492D-87F8-FA1D8CFD0DC7}" type="sibTrans" cxnId="{D9DC5A1E-8858-4E90-89CE-033C0746789A}">
      <dgm:prSet/>
      <dgm:spPr/>
      <dgm:t>
        <a:bodyPr/>
        <a:lstStyle/>
        <a:p>
          <a:endParaRPr lang="en-US"/>
        </a:p>
      </dgm:t>
    </dgm:pt>
    <dgm:pt modelId="{A7198ED7-7796-4F5F-92EC-3C63B7A9A819}">
      <dgm:prSet custT="1"/>
      <dgm:spPr/>
      <dgm:t>
        <a:bodyPr/>
        <a:lstStyle/>
        <a:p>
          <a:r>
            <a:rPr lang="en-US" sz="1200" b="1"/>
            <a:t>1-10/2026: </a:t>
          </a:r>
          <a:r>
            <a:rPr lang="en-US" sz="1200"/>
            <a:t>Launch version 1.0 while develop version 1.1 and 1.2</a:t>
          </a:r>
        </a:p>
      </dgm:t>
    </dgm:pt>
    <dgm:pt modelId="{77101046-9488-4D8B-B682-88AADDFBD990}" type="parTrans" cxnId="{8D4DE75D-F829-4814-AF36-9C03A8357FEE}">
      <dgm:prSet/>
      <dgm:spPr/>
      <dgm:t>
        <a:bodyPr/>
        <a:lstStyle/>
        <a:p>
          <a:endParaRPr lang="en-US"/>
        </a:p>
      </dgm:t>
    </dgm:pt>
    <dgm:pt modelId="{9CFD9CD0-1012-4B68-AF14-6B2DBE85305F}" type="sibTrans" cxnId="{8D4DE75D-F829-4814-AF36-9C03A8357FEE}">
      <dgm:prSet/>
      <dgm:spPr/>
      <dgm:t>
        <a:bodyPr/>
        <a:lstStyle/>
        <a:p>
          <a:endParaRPr lang="en-US"/>
        </a:p>
      </dgm:t>
    </dgm:pt>
    <dgm:pt modelId="{B4C73F12-F078-4F46-9808-D44C00F482E6}">
      <dgm:prSet custT="1"/>
      <dgm:spPr/>
      <dgm:t>
        <a:bodyPr/>
        <a:lstStyle/>
        <a:p>
          <a:r>
            <a:rPr lang="en-US" sz="1200" b="1"/>
            <a:t>10/2026:</a:t>
          </a:r>
          <a:r>
            <a:rPr lang="en-US" sz="1200"/>
            <a:t> IP licensing and documentation</a:t>
          </a:r>
        </a:p>
      </dgm:t>
    </dgm:pt>
    <dgm:pt modelId="{F83CBDA9-30A6-45C9-8D3B-A4B921599C05}" type="parTrans" cxnId="{FACF80C2-A87A-41C1-8A8B-37F5DF6F1D50}">
      <dgm:prSet/>
      <dgm:spPr/>
      <dgm:t>
        <a:bodyPr/>
        <a:lstStyle/>
        <a:p>
          <a:endParaRPr lang="en-US"/>
        </a:p>
      </dgm:t>
    </dgm:pt>
    <dgm:pt modelId="{4A1CCC65-026E-454F-AF5E-AE3F60288DBE}" type="sibTrans" cxnId="{FACF80C2-A87A-41C1-8A8B-37F5DF6F1D50}">
      <dgm:prSet/>
      <dgm:spPr/>
      <dgm:t>
        <a:bodyPr/>
        <a:lstStyle/>
        <a:p>
          <a:endParaRPr lang="en-US"/>
        </a:p>
      </dgm:t>
    </dgm:pt>
    <dgm:pt modelId="{B12706F7-0F93-47C3-8AF2-DF8AE2C71594}">
      <dgm:prSet custT="1"/>
      <dgm:spPr/>
      <dgm:t>
        <a:bodyPr/>
        <a:lstStyle/>
        <a:p>
          <a:r>
            <a:rPr lang="en-US" sz="1200" b="1"/>
            <a:t>11-12/2026</a:t>
          </a:r>
          <a:r>
            <a:rPr lang="en-US" sz="1200"/>
            <a:t>: Launch version 2.0 and develop new feature in background</a:t>
          </a:r>
        </a:p>
      </dgm:t>
    </dgm:pt>
    <dgm:pt modelId="{ED36146E-BFD5-4B4D-B115-F62534A7D8C6}" type="parTrans" cxnId="{A0755B25-449A-461E-979A-44B1355F661A}">
      <dgm:prSet/>
      <dgm:spPr/>
      <dgm:t>
        <a:bodyPr/>
        <a:lstStyle/>
        <a:p>
          <a:endParaRPr lang="en-US"/>
        </a:p>
      </dgm:t>
    </dgm:pt>
    <dgm:pt modelId="{C6EA9487-B063-4464-BD9D-00B3ACAE0CD5}" type="sibTrans" cxnId="{A0755B25-449A-461E-979A-44B1355F661A}">
      <dgm:prSet/>
      <dgm:spPr/>
      <dgm:t>
        <a:bodyPr/>
        <a:lstStyle/>
        <a:p>
          <a:endParaRPr lang="en-US"/>
        </a:p>
      </dgm:t>
    </dgm:pt>
    <dgm:pt modelId="{484B5439-5EC1-4420-88DE-6FF3078B0838}" type="pres">
      <dgm:prSet presAssocID="{32804A71-63C1-4344-8229-ED8ED447DB4A}" presName="CompostProcess" presStyleCnt="0">
        <dgm:presLayoutVars>
          <dgm:dir/>
          <dgm:resizeHandles val="exact"/>
        </dgm:presLayoutVars>
      </dgm:prSet>
      <dgm:spPr/>
    </dgm:pt>
    <dgm:pt modelId="{249BB710-9607-4A8E-B348-D5D5868BA2D1}" type="pres">
      <dgm:prSet presAssocID="{32804A71-63C1-4344-8229-ED8ED447DB4A}" presName="arrow" presStyleLbl="bgShp" presStyleIdx="0" presStyleCnt="1" custLinFactNeighborX="449" custLinFactNeighborY="-772"/>
      <dgm:spPr/>
    </dgm:pt>
    <dgm:pt modelId="{EB0CE33A-4611-4E49-A469-164A7472CDFB}" type="pres">
      <dgm:prSet presAssocID="{32804A71-63C1-4344-8229-ED8ED447DB4A}" presName="linearProcess" presStyleCnt="0"/>
      <dgm:spPr/>
    </dgm:pt>
    <dgm:pt modelId="{E1680204-D2B0-4A27-9ADE-DA236841860A}" type="pres">
      <dgm:prSet presAssocID="{3BF25084-7EF2-4333-94EF-3570801E7219}" presName="textNode" presStyleLbl="node1" presStyleIdx="0" presStyleCnt="8">
        <dgm:presLayoutVars>
          <dgm:bulletEnabled val="1"/>
        </dgm:presLayoutVars>
      </dgm:prSet>
      <dgm:spPr/>
    </dgm:pt>
    <dgm:pt modelId="{F6977EEE-BBF7-4A4B-B956-EA16DB8C9AF9}" type="pres">
      <dgm:prSet presAssocID="{6578A62C-B98F-4432-8AC2-136F84345924}" presName="sibTrans" presStyleCnt="0"/>
      <dgm:spPr/>
    </dgm:pt>
    <dgm:pt modelId="{10A99D08-DAFB-4DD4-AE2D-66F0D003C89F}" type="pres">
      <dgm:prSet presAssocID="{2FE93F87-5807-4212-961B-5EEDD21CBB42}" presName="textNode" presStyleLbl="node1" presStyleIdx="1" presStyleCnt="8">
        <dgm:presLayoutVars>
          <dgm:bulletEnabled val="1"/>
        </dgm:presLayoutVars>
      </dgm:prSet>
      <dgm:spPr/>
    </dgm:pt>
    <dgm:pt modelId="{722C585F-7309-4237-BE29-8C6E0304B927}" type="pres">
      <dgm:prSet presAssocID="{880DA32B-FA63-48EC-A091-3E75C227AC1B}" presName="sibTrans" presStyleCnt="0"/>
      <dgm:spPr/>
    </dgm:pt>
    <dgm:pt modelId="{3B5F1687-CB57-4104-83AF-0DB705A6BD6D}" type="pres">
      <dgm:prSet presAssocID="{32CFC652-E954-4BD9-A2DA-F3C0D97ED8A1}" presName="textNode" presStyleLbl="node1" presStyleIdx="2" presStyleCnt="8">
        <dgm:presLayoutVars>
          <dgm:bulletEnabled val="1"/>
        </dgm:presLayoutVars>
      </dgm:prSet>
      <dgm:spPr/>
    </dgm:pt>
    <dgm:pt modelId="{A6C3FBA7-90AC-4B5D-82E1-EAAD99C718A1}" type="pres">
      <dgm:prSet presAssocID="{C726FCD2-EBEE-415A-A86E-76CF9ADC19EB}" presName="sibTrans" presStyleCnt="0"/>
      <dgm:spPr/>
    </dgm:pt>
    <dgm:pt modelId="{A1931101-06BC-4933-806B-D3EBD9A373C2}" type="pres">
      <dgm:prSet presAssocID="{795D0A31-CE8F-41BD-B90F-2841EC09884B}" presName="textNode" presStyleLbl="node1" presStyleIdx="3" presStyleCnt="8">
        <dgm:presLayoutVars>
          <dgm:bulletEnabled val="1"/>
        </dgm:presLayoutVars>
      </dgm:prSet>
      <dgm:spPr/>
    </dgm:pt>
    <dgm:pt modelId="{93EA6723-DE63-4890-BFC9-AAAB2F93DEF5}" type="pres">
      <dgm:prSet presAssocID="{270A029E-4F75-4643-BAA2-AC6D64A05BB7}" presName="sibTrans" presStyleCnt="0"/>
      <dgm:spPr/>
    </dgm:pt>
    <dgm:pt modelId="{EDD72B8D-909B-4DB5-91C1-C4E70F60BD3D}" type="pres">
      <dgm:prSet presAssocID="{115C161F-1EA4-4C36-B197-D067AE4E4414}" presName="textNode" presStyleLbl="node1" presStyleIdx="4" presStyleCnt="8">
        <dgm:presLayoutVars>
          <dgm:bulletEnabled val="1"/>
        </dgm:presLayoutVars>
      </dgm:prSet>
      <dgm:spPr/>
    </dgm:pt>
    <dgm:pt modelId="{3320D895-E58D-492C-919B-BEAB3D3A6A72}" type="pres">
      <dgm:prSet presAssocID="{719F53C9-D89F-492D-87F8-FA1D8CFD0DC7}" presName="sibTrans" presStyleCnt="0"/>
      <dgm:spPr/>
    </dgm:pt>
    <dgm:pt modelId="{1CF465E6-EFB6-4D09-BC4A-00D7FB5B42A5}" type="pres">
      <dgm:prSet presAssocID="{A7198ED7-7796-4F5F-92EC-3C63B7A9A819}" presName="textNode" presStyleLbl="node1" presStyleIdx="5" presStyleCnt="8">
        <dgm:presLayoutVars>
          <dgm:bulletEnabled val="1"/>
        </dgm:presLayoutVars>
      </dgm:prSet>
      <dgm:spPr/>
    </dgm:pt>
    <dgm:pt modelId="{5CA8338E-5FDB-4B31-B6FC-92896100FB16}" type="pres">
      <dgm:prSet presAssocID="{9CFD9CD0-1012-4B68-AF14-6B2DBE85305F}" presName="sibTrans" presStyleCnt="0"/>
      <dgm:spPr/>
    </dgm:pt>
    <dgm:pt modelId="{9D591902-4559-4CE6-9610-C056B851B4DF}" type="pres">
      <dgm:prSet presAssocID="{B4C73F12-F078-4F46-9808-D44C00F482E6}" presName="textNode" presStyleLbl="node1" presStyleIdx="6" presStyleCnt="8">
        <dgm:presLayoutVars>
          <dgm:bulletEnabled val="1"/>
        </dgm:presLayoutVars>
      </dgm:prSet>
      <dgm:spPr/>
    </dgm:pt>
    <dgm:pt modelId="{C46EFD12-1674-4B9E-B597-1FDE3EC76476}" type="pres">
      <dgm:prSet presAssocID="{4A1CCC65-026E-454F-AF5E-AE3F60288DBE}" presName="sibTrans" presStyleCnt="0"/>
      <dgm:spPr/>
    </dgm:pt>
    <dgm:pt modelId="{AF59D701-E4F5-45F1-B045-BF02A3A03769}" type="pres">
      <dgm:prSet presAssocID="{B12706F7-0F93-47C3-8AF2-DF8AE2C71594}" presName="textNode" presStyleLbl="node1" presStyleIdx="7" presStyleCnt="8">
        <dgm:presLayoutVars>
          <dgm:bulletEnabled val="1"/>
        </dgm:presLayoutVars>
      </dgm:prSet>
      <dgm:spPr/>
    </dgm:pt>
  </dgm:ptLst>
  <dgm:cxnLst>
    <dgm:cxn modelId="{57A52B0B-4974-47DB-8C92-4F7A09F2D1EA}" type="presOf" srcId="{115C161F-1EA4-4C36-B197-D067AE4E4414}" destId="{EDD72B8D-909B-4DB5-91C1-C4E70F60BD3D}" srcOrd="0" destOrd="0" presId="urn:microsoft.com/office/officeart/2005/8/layout/hProcess9"/>
    <dgm:cxn modelId="{D9DC5A1E-8858-4E90-89CE-033C0746789A}" srcId="{32804A71-63C1-4344-8229-ED8ED447DB4A}" destId="{115C161F-1EA4-4C36-B197-D067AE4E4414}" srcOrd="4" destOrd="0" parTransId="{90E912D5-BE2F-43AF-AF74-85E3AF1B5043}" sibTransId="{719F53C9-D89F-492D-87F8-FA1D8CFD0DC7}"/>
    <dgm:cxn modelId="{6C88FD1E-33B3-4F47-887E-A3D37A6D88F2}" type="presOf" srcId="{A7198ED7-7796-4F5F-92EC-3C63B7A9A819}" destId="{1CF465E6-EFB6-4D09-BC4A-00D7FB5B42A5}" srcOrd="0" destOrd="0" presId="urn:microsoft.com/office/officeart/2005/8/layout/hProcess9"/>
    <dgm:cxn modelId="{A0755B25-449A-461E-979A-44B1355F661A}" srcId="{32804A71-63C1-4344-8229-ED8ED447DB4A}" destId="{B12706F7-0F93-47C3-8AF2-DF8AE2C71594}" srcOrd="7" destOrd="0" parTransId="{ED36146E-BFD5-4B4D-B115-F62534A7D8C6}" sibTransId="{C6EA9487-B063-4464-BD9D-00B3ACAE0CD5}"/>
    <dgm:cxn modelId="{39300038-050B-46D6-B7A6-E853890F0D9C}" type="presOf" srcId="{32804A71-63C1-4344-8229-ED8ED447DB4A}" destId="{484B5439-5EC1-4420-88DE-6FF3078B0838}" srcOrd="0" destOrd="0" presId="urn:microsoft.com/office/officeart/2005/8/layout/hProcess9"/>
    <dgm:cxn modelId="{8D4DE75D-F829-4814-AF36-9C03A8357FEE}" srcId="{32804A71-63C1-4344-8229-ED8ED447DB4A}" destId="{A7198ED7-7796-4F5F-92EC-3C63B7A9A819}" srcOrd="5" destOrd="0" parTransId="{77101046-9488-4D8B-B682-88AADDFBD990}" sibTransId="{9CFD9CD0-1012-4B68-AF14-6B2DBE85305F}"/>
    <dgm:cxn modelId="{95E0146B-AAE0-4662-B230-0BCABA767F47}" srcId="{32804A71-63C1-4344-8229-ED8ED447DB4A}" destId="{795D0A31-CE8F-41BD-B90F-2841EC09884B}" srcOrd="3" destOrd="0" parTransId="{91509782-D865-4BCF-A6F1-DD743279F12A}" sibTransId="{270A029E-4F75-4643-BAA2-AC6D64A05BB7}"/>
    <dgm:cxn modelId="{5344EB5A-EB65-452C-9420-A756FB1C27A2}" type="presOf" srcId="{B4C73F12-F078-4F46-9808-D44C00F482E6}" destId="{9D591902-4559-4CE6-9610-C056B851B4DF}" srcOrd="0" destOrd="0" presId="urn:microsoft.com/office/officeart/2005/8/layout/hProcess9"/>
    <dgm:cxn modelId="{C6AAD2AB-9F33-4F17-8871-C07CD113D40D}" srcId="{32804A71-63C1-4344-8229-ED8ED447DB4A}" destId="{2FE93F87-5807-4212-961B-5EEDD21CBB42}" srcOrd="1" destOrd="0" parTransId="{76F9C7B4-4387-460B-87B6-645668318052}" sibTransId="{880DA32B-FA63-48EC-A091-3E75C227AC1B}"/>
    <dgm:cxn modelId="{C2E9C8AD-2E76-4709-96AB-EFCE30321F8A}" type="presOf" srcId="{B12706F7-0F93-47C3-8AF2-DF8AE2C71594}" destId="{AF59D701-E4F5-45F1-B045-BF02A3A03769}" srcOrd="0" destOrd="0" presId="urn:microsoft.com/office/officeart/2005/8/layout/hProcess9"/>
    <dgm:cxn modelId="{813C23BC-E86E-4E04-A2CC-621DEAA40CAF}" type="presOf" srcId="{32CFC652-E954-4BD9-A2DA-F3C0D97ED8A1}" destId="{3B5F1687-CB57-4104-83AF-0DB705A6BD6D}" srcOrd="0" destOrd="0" presId="urn:microsoft.com/office/officeart/2005/8/layout/hProcess9"/>
    <dgm:cxn modelId="{FACF80C2-A87A-41C1-8A8B-37F5DF6F1D50}" srcId="{32804A71-63C1-4344-8229-ED8ED447DB4A}" destId="{B4C73F12-F078-4F46-9808-D44C00F482E6}" srcOrd="6" destOrd="0" parTransId="{F83CBDA9-30A6-45C9-8D3B-A4B921599C05}" sibTransId="{4A1CCC65-026E-454F-AF5E-AE3F60288DBE}"/>
    <dgm:cxn modelId="{3945F9CA-8145-49B0-8DC3-78EE098D1502}" type="presOf" srcId="{3BF25084-7EF2-4333-94EF-3570801E7219}" destId="{E1680204-D2B0-4A27-9ADE-DA236841860A}" srcOrd="0" destOrd="0" presId="urn:microsoft.com/office/officeart/2005/8/layout/hProcess9"/>
    <dgm:cxn modelId="{91E019D8-9545-4B35-ACAD-7811EA82149E}" srcId="{32804A71-63C1-4344-8229-ED8ED447DB4A}" destId="{32CFC652-E954-4BD9-A2DA-F3C0D97ED8A1}" srcOrd="2" destOrd="0" parTransId="{B6551434-39E9-4C60-B7E9-9EF761C0832D}" sibTransId="{C726FCD2-EBEE-415A-A86E-76CF9ADC19EB}"/>
    <dgm:cxn modelId="{250AB1DD-9513-4A93-B67D-688243D36945}" type="presOf" srcId="{2FE93F87-5807-4212-961B-5EEDD21CBB42}" destId="{10A99D08-DAFB-4DD4-AE2D-66F0D003C89F}" srcOrd="0" destOrd="0" presId="urn:microsoft.com/office/officeart/2005/8/layout/hProcess9"/>
    <dgm:cxn modelId="{431EC1DE-EFDE-4097-A634-4EFFE2D7F299}" srcId="{32804A71-63C1-4344-8229-ED8ED447DB4A}" destId="{3BF25084-7EF2-4333-94EF-3570801E7219}" srcOrd="0" destOrd="0" parTransId="{4E240602-B3BA-4F25-8576-7322C21B0E32}" sibTransId="{6578A62C-B98F-4432-8AC2-136F84345924}"/>
    <dgm:cxn modelId="{119533E9-B065-4304-9756-EDF19A126386}" type="presOf" srcId="{795D0A31-CE8F-41BD-B90F-2841EC09884B}" destId="{A1931101-06BC-4933-806B-D3EBD9A373C2}" srcOrd="0" destOrd="0" presId="urn:microsoft.com/office/officeart/2005/8/layout/hProcess9"/>
    <dgm:cxn modelId="{4D22622B-0625-4B46-B0A1-6C29294D6268}" type="presParOf" srcId="{484B5439-5EC1-4420-88DE-6FF3078B0838}" destId="{249BB710-9607-4A8E-B348-D5D5868BA2D1}" srcOrd="0" destOrd="0" presId="urn:microsoft.com/office/officeart/2005/8/layout/hProcess9"/>
    <dgm:cxn modelId="{2D91D75E-BB71-49E5-9DB9-D6CB6973220E}" type="presParOf" srcId="{484B5439-5EC1-4420-88DE-6FF3078B0838}" destId="{EB0CE33A-4611-4E49-A469-164A7472CDFB}" srcOrd="1" destOrd="0" presId="urn:microsoft.com/office/officeart/2005/8/layout/hProcess9"/>
    <dgm:cxn modelId="{85945F2B-45B8-4640-A599-FB5B7FA96A9A}" type="presParOf" srcId="{EB0CE33A-4611-4E49-A469-164A7472CDFB}" destId="{E1680204-D2B0-4A27-9ADE-DA236841860A}" srcOrd="0" destOrd="0" presId="urn:microsoft.com/office/officeart/2005/8/layout/hProcess9"/>
    <dgm:cxn modelId="{0207554F-3844-4C83-B3DB-D4769AF7EA09}" type="presParOf" srcId="{EB0CE33A-4611-4E49-A469-164A7472CDFB}" destId="{F6977EEE-BBF7-4A4B-B956-EA16DB8C9AF9}" srcOrd="1" destOrd="0" presId="urn:microsoft.com/office/officeart/2005/8/layout/hProcess9"/>
    <dgm:cxn modelId="{90856B13-D99A-4EDB-89E1-22922DB5C0A9}" type="presParOf" srcId="{EB0CE33A-4611-4E49-A469-164A7472CDFB}" destId="{10A99D08-DAFB-4DD4-AE2D-66F0D003C89F}" srcOrd="2" destOrd="0" presId="urn:microsoft.com/office/officeart/2005/8/layout/hProcess9"/>
    <dgm:cxn modelId="{E29568F5-121B-441A-97FB-96C8734DE60C}" type="presParOf" srcId="{EB0CE33A-4611-4E49-A469-164A7472CDFB}" destId="{722C585F-7309-4237-BE29-8C6E0304B927}" srcOrd="3" destOrd="0" presId="urn:microsoft.com/office/officeart/2005/8/layout/hProcess9"/>
    <dgm:cxn modelId="{B1C5A061-9381-4660-A7BA-02690E5615A9}" type="presParOf" srcId="{EB0CE33A-4611-4E49-A469-164A7472CDFB}" destId="{3B5F1687-CB57-4104-83AF-0DB705A6BD6D}" srcOrd="4" destOrd="0" presId="urn:microsoft.com/office/officeart/2005/8/layout/hProcess9"/>
    <dgm:cxn modelId="{36877663-173E-486B-B283-F1B8DE4B0796}" type="presParOf" srcId="{EB0CE33A-4611-4E49-A469-164A7472CDFB}" destId="{A6C3FBA7-90AC-4B5D-82E1-EAAD99C718A1}" srcOrd="5" destOrd="0" presId="urn:microsoft.com/office/officeart/2005/8/layout/hProcess9"/>
    <dgm:cxn modelId="{F9709A0A-88C2-4540-A0D4-EFF30CC75E3E}" type="presParOf" srcId="{EB0CE33A-4611-4E49-A469-164A7472CDFB}" destId="{A1931101-06BC-4933-806B-D3EBD9A373C2}" srcOrd="6" destOrd="0" presId="urn:microsoft.com/office/officeart/2005/8/layout/hProcess9"/>
    <dgm:cxn modelId="{DB24AC99-13B5-4B0C-A8C9-0F33F6DB7336}" type="presParOf" srcId="{EB0CE33A-4611-4E49-A469-164A7472CDFB}" destId="{93EA6723-DE63-4890-BFC9-AAAB2F93DEF5}" srcOrd="7" destOrd="0" presId="urn:microsoft.com/office/officeart/2005/8/layout/hProcess9"/>
    <dgm:cxn modelId="{A1CD9D0E-BD53-4465-806C-DCA708D5C1CE}" type="presParOf" srcId="{EB0CE33A-4611-4E49-A469-164A7472CDFB}" destId="{EDD72B8D-909B-4DB5-91C1-C4E70F60BD3D}" srcOrd="8" destOrd="0" presId="urn:microsoft.com/office/officeart/2005/8/layout/hProcess9"/>
    <dgm:cxn modelId="{BC7974B7-9860-4ED0-860C-A7865411BEAB}" type="presParOf" srcId="{EB0CE33A-4611-4E49-A469-164A7472CDFB}" destId="{3320D895-E58D-492C-919B-BEAB3D3A6A72}" srcOrd="9" destOrd="0" presId="urn:microsoft.com/office/officeart/2005/8/layout/hProcess9"/>
    <dgm:cxn modelId="{92300560-6E63-41CD-A325-FE1BCD9B906A}" type="presParOf" srcId="{EB0CE33A-4611-4E49-A469-164A7472CDFB}" destId="{1CF465E6-EFB6-4D09-BC4A-00D7FB5B42A5}" srcOrd="10" destOrd="0" presId="urn:microsoft.com/office/officeart/2005/8/layout/hProcess9"/>
    <dgm:cxn modelId="{8A685338-1BDC-443D-928B-FE3521668F6C}" type="presParOf" srcId="{EB0CE33A-4611-4E49-A469-164A7472CDFB}" destId="{5CA8338E-5FDB-4B31-B6FC-92896100FB16}" srcOrd="11" destOrd="0" presId="urn:microsoft.com/office/officeart/2005/8/layout/hProcess9"/>
    <dgm:cxn modelId="{3CD87235-68ED-47E9-B5A3-A480ADBD681B}" type="presParOf" srcId="{EB0CE33A-4611-4E49-A469-164A7472CDFB}" destId="{9D591902-4559-4CE6-9610-C056B851B4DF}" srcOrd="12" destOrd="0" presId="urn:microsoft.com/office/officeart/2005/8/layout/hProcess9"/>
    <dgm:cxn modelId="{29D9C44C-F13B-4B6C-8A52-6BF19E05C7A0}" type="presParOf" srcId="{EB0CE33A-4611-4E49-A469-164A7472CDFB}" destId="{C46EFD12-1674-4B9E-B597-1FDE3EC76476}" srcOrd="13" destOrd="0" presId="urn:microsoft.com/office/officeart/2005/8/layout/hProcess9"/>
    <dgm:cxn modelId="{3667ADFB-E184-43BC-BC89-D1917BA6AE82}" type="presParOf" srcId="{EB0CE33A-4611-4E49-A469-164A7472CDFB}" destId="{AF59D701-E4F5-45F1-B045-BF02A3A03769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430FB-EB7D-414A-8720-CE560A52E69B}">
      <dsp:nvSpPr>
        <dsp:cNvPr id="0" name=""/>
        <dsp:cNvSpPr/>
      </dsp:nvSpPr>
      <dsp:spPr>
        <a:xfrm>
          <a:off x="0" y="979170"/>
          <a:ext cx="7886700" cy="13055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733DB-DD9E-4714-9A83-AAAF3E41AE53}">
      <dsp:nvSpPr>
        <dsp:cNvPr id="0" name=""/>
        <dsp:cNvSpPr/>
      </dsp:nvSpPr>
      <dsp:spPr>
        <a:xfrm>
          <a:off x="3465" y="0"/>
          <a:ext cx="2287451" cy="130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1: Algorithms and ML research</a:t>
          </a:r>
        </a:p>
      </dsp:txBody>
      <dsp:txXfrm>
        <a:off x="3465" y="0"/>
        <a:ext cx="2287451" cy="1305560"/>
      </dsp:txXfrm>
    </dsp:sp>
    <dsp:sp modelId="{998ECAEF-1565-4255-952C-CB6F8B57D3F3}">
      <dsp:nvSpPr>
        <dsp:cNvPr id="0" name=""/>
        <dsp:cNvSpPr/>
      </dsp:nvSpPr>
      <dsp:spPr>
        <a:xfrm>
          <a:off x="983996" y="1468755"/>
          <a:ext cx="326390" cy="326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E9424-B1C7-4A5C-9DBD-C19F74DE5DE7}">
      <dsp:nvSpPr>
        <dsp:cNvPr id="0" name=""/>
        <dsp:cNvSpPr/>
      </dsp:nvSpPr>
      <dsp:spPr>
        <a:xfrm>
          <a:off x="2405289" y="1958340"/>
          <a:ext cx="2287451" cy="130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2: Hardware implementation</a:t>
          </a:r>
        </a:p>
      </dsp:txBody>
      <dsp:txXfrm>
        <a:off x="2405289" y="1958340"/>
        <a:ext cx="2287451" cy="1305560"/>
      </dsp:txXfrm>
    </dsp:sp>
    <dsp:sp modelId="{02318C5B-29EC-4C13-A3FE-FFD1AF757E88}">
      <dsp:nvSpPr>
        <dsp:cNvPr id="0" name=""/>
        <dsp:cNvSpPr/>
      </dsp:nvSpPr>
      <dsp:spPr>
        <a:xfrm>
          <a:off x="3385820" y="1468755"/>
          <a:ext cx="326390" cy="326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E9BB3-21E1-43E7-9B4C-770413068787}">
      <dsp:nvSpPr>
        <dsp:cNvPr id="0" name=""/>
        <dsp:cNvSpPr/>
      </dsp:nvSpPr>
      <dsp:spPr>
        <a:xfrm>
          <a:off x="4807113" y="0"/>
          <a:ext cx="2287451" cy="130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Phase 3: Verification and validation</a:t>
          </a:r>
        </a:p>
      </dsp:txBody>
      <dsp:txXfrm>
        <a:off x="4807113" y="0"/>
        <a:ext cx="2287451" cy="1305560"/>
      </dsp:txXfrm>
    </dsp:sp>
    <dsp:sp modelId="{3243C646-BFA7-45B2-9109-21DFDE8276BB}">
      <dsp:nvSpPr>
        <dsp:cNvPr id="0" name=""/>
        <dsp:cNvSpPr/>
      </dsp:nvSpPr>
      <dsp:spPr>
        <a:xfrm>
          <a:off x="5787643" y="1468755"/>
          <a:ext cx="326390" cy="326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BB710-9607-4A8E-B348-D5D5868BA2D1}">
      <dsp:nvSpPr>
        <dsp:cNvPr id="0" name=""/>
        <dsp:cNvSpPr/>
      </dsp:nvSpPr>
      <dsp:spPr>
        <a:xfrm>
          <a:off x="696088" y="0"/>
          <a:ext cx="7507001" cy="400512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80204-D2B0-4A27-9ADE-DA236841860A}">
      <dsp:nvSpPr>
        <dsp:cNvPr id="0" name=""/>
        <dsp:cNvSpPr/>
      </dsp:nvSpPr>
      <dsp:spPr>
        <a:xfrm>
          <a:off x="4312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1-3/2025</a:t>
          </a:r>
          <a:r>
            <a:rPr lang="en-US" sz="1200" kern="1200"/>
            <a:t>: Market research, requirements gathering, and initial implementation.</a:t>
          </a:r>
        </a:p>
      </dsp:txBody>
      <dsp:txXfrm>
        <a:off x="51299" y="1248524"/>
        <a:ext cx="868550" cy="1508076"/>
      </dsp:txXfrm>
    </dsp:sp>
    <dsp:sp modelId="{10A99D08-DAFB-4DD4-AE2D-66F0D003C89F}">
      <dsp:nvSpPr>
        <dsp:cNvPr id="0" name=""/>
        <dsp:cNvSpPr/>
      </dsp:nvSpPr>
      <dsp:spPr>
        <a:xfrm>
          <a:off x="1127257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4-8/2025: </a:t>
          </a:r>
          <a:r>
            <a:rPr lang="en-US" sz="1200" kern="1200"/>
            <a:t>Develop, testing and evaluation version 0.1</a:t>
          </a:r>
        </a:p>
      </dsp:txBody>
      <dsp:txXfrm>
        <a:off x="1174244" y="1248524"/>
        <a:ext cx="868550" cy="1508076"/>
      </dsp:txXfrm>
    </dsp:sp>
    <dsp:sp modelId="{3B5F1687-CB57-4104-83AF-0DB705A6BD6D}">
      <dsp:nvSpPr>
        <dsp:cNvPr id="0" name=""/>
        <dsp:cNvSpPr/>
      </dsp:nvSpPr>
      <dsp:spPr>
        <a:xfrm>
          <a:off x="2250202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9-12/2025:</a:t>
          </a:r>
          <a:r>
            <a:rPr lang="en-US" sz="1200" kern="1200"/>
            <a:t> Update to version 0.2</a:t>
          </a:r>
        </a:p>
      </dsp:txBody>
      <dsp:txXfrm>
        <a:off x="2297189" y="1248524"/>
        <a:ext cx="868550" cy="1508076"/>
      </dsp:txXfrm>
    </dsp:sp>
    <dsp:sp modelId="{A1931101-06BC-4933-806B-D3EBD9A373C2}">
      <dsp:nvSpPr>
        <dsp:cNvPr id="0" name=""/>
        <dsp:cNvSpPr/>
      </dsp:nvSpPr>
      <dsp:spPr>
        <a:xfrm>
          <a:off x="3373148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12/2025</a:t>
          </a:r>
          <a:r>
            <a:rPr lang="en-US" sz="1200" kern="1200"/>
            <a:t>: IP licensing and documentation</a:t>
          </a:r>
        </a:p>
      </dsp:txBody>
      <dsp:txXfrm>
        <a:off x="3420135" y="1248524"/>
        <a:ext cx="868550" cy="1508076"/>
      </dsp:txXfrm>
    </dsp:sp>
    <dsp:sp modelId="{EDD72B8D-909B-4DB5-91C1-C4E70F60BD3D}">
      <dsp:nvSpPr>
        <dsp:cNvPr id="0" name=""/>
        <dsp:cNvSpPr/>
      </dsp:nvSpPr>
      <dsp:spPr>
        <a:xfrm>
          <a:off x="4496093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1/2026</a:t>
          </a:r>
          <a:r>
            <a:rPr lang="en-US" sz="1200" kern="1200"/>
            <a:t>: Ready to launch Version 1.0</a:t>
          </a:r>
        </a:p>
      </dsp:txBody>
      <dsp:txXfrm>
        <a:off x="4543080" y="1248524"/>
        <a:ext cx="868550" cy="1508076"/>
      </dsp:txXfrm>
    </dsp:sp>
    <dsp:sp modelId="{1CF465E6-EFB6-4D09-BC4A-00D7FB5B42A5}">
      <dsp:nvSpPr>
        <dsp:cNvPr id="0" name=""/>
        <dsp:cNvSpPr/>
      </dsp:nvSpPr>
      <dsp:spPr>
        <a:xfrm>
          <a:off x="5619038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1-10/2026: </a:t>
          </a:r>
          <a:r>
            <a:rPr lang="en-US" sz="1200" kern="1200"/>
            <a:t>Launch version 1.0 while develop version 1.1 and 1.2</a:t>
          </a:r>
        </a:p>
      </dsp:txBody>
      <dsp:txXfrm>
        <a:off x="5666025" y="1248524"/>
        <a:ext cx="868550" cy="1508076"/>
      </dsp:txXfrm>
    </dsp:sp>
    <dsp:sp modelId="{9D591902-4559-4CE6-9610-C056B851B4DF}">
      <dsp:nvSpPr>
        <dsp:cNvPr id="0" name=""/>
        <dsp:cNvSpPr/>
      </dsp:nvSpPr>
      <dsp:spPr>
        <a:xfrm>
          <a:off x="6741983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10/2026:</a:t>
          </a:r>
          <a:r>
            <a:rPr lang="en-US" sz="1200" kern="1200"/>
            <a:t> IP licensing and documentation</a:t>
          </a:r>
        </a:p>
      </dsp:txBody>
      <dsp:txXfrm>
        <a:off x="6788970" y="1248524"/>
        <a:ext cx="868550" cy="1508076"/>
      </dsp:txXfrm>
    </dsp:sp>
    <dsp:sp modelId="{AF59D701-E4F5-45F1-B045-BF02A3A03769}">
      <dsp:nvSpPr>
        <dsp:cNvPr id="0" name=""/>
        <dsp:cNvSpPr/>
      </dsp:nvSpPr>
      <dsp:spPr>
        <a:xfrm>
          <a:off x="7864929" y="1201537"/>
          <a:ext cx="962524" cy="1602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11-12/2026</a:t>
          </a:r>
          <a:r>
            <a:rPr lang="en-US" sz="1200" kern="1200"/>
            <a:t>: Launch version 2.0 and develop new feature in background</a:t>
          </a:r>
        </a:p>
      </dsp:txBody>
      <dsp:txXfrm>
        <a:off x="7911916" y="1248524"/>
        <a:ext cx="868550" cy="1508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4C8BD-C690-4F88-9999-5481F977659C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D1C19-6A4A-4E4D-9B6C-B0E33FFC0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7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D1C19-6A4A-4E4D-9B6C-B0E33FFC0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D1C19-6A4A-4E4D-9B6C-B0E33FFC08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D1C19-6A4A-4E4D-9B6C-B0E33FFC08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D1C19-6A4A-4E4D-9B6C-B0E33FFC08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493487"/>
            <a:ext cx="7886700" cy="558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4FC8F9-877C-A20B-83F9-85DAEB00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4EA1F21-AE47-AD49-A532-3383CD607054}" type="datetimeFigureOut">
              <a:rPr lang="en-VN"/>
              <a:pPr>
                <a:defRPr/>
              </a:pPr>
              <a:t>04/26/2025</a:t>
            </a:fld>
            <a:endParaRPr lang="en-V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7640C8-D9D8-C2A2-0DDD-BE3BEDAD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3B51C7-0267-E272-1627-9810E208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68A5017-8E35-D84A-9845-EC23EF04EFD6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351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AC3A-CD77-8BFD-33BD-481F880E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7036-A595-FC4E-64EB-95344E5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13C2-9120-57CE-3E80-40AEC9A3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418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21E9-0F28-F07A-FC90-6FB0E98E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F0F3-371A-8256-A83C-463BC7B0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683C-DDFC-30A0-C8BE-7F14C9D5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E428-5552-E8A8-4AFF-A47D75DB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7ADE9-7731-09AE-6D2B-8358F4E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8AFA-6640-41BE-70D8-63D10D3F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6848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28E0-F55F-6D0E-9504-A597535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A562-CED7-CB57-3A23-3BA2074B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23E3-EAFD-4B69-B894-B3725767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E087-F691-6CA9-ED6A-82D0BB1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7DB3-00B5-0E8A-04CF-E95B489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A3C5-31BA-4DB0-BD0D-EEF64372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68809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46F-0EC1-5245-12B8-974645BB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69F6-EFBE-CF93-B24F-571A243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D41-32D7-59FB-A466-A783CCC0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4993-664B-F82F-5F98-E16BD5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BC45-124B-34BB-FA1C-CAA005C4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99155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E2D1A-4D9F-5A3E-0810-64110C4B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64D2D-B46D-300A-2635-D63AF0DE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B8F0-D933-4CEC-30C7-014A8C1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BB91-8F4E-6B8D-1C66-1814ED89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9CC2-4C94-29A2-2FD9-8B1A0185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2571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0D41-65C0-FDAA-A269-172CAF96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531EB9C-84D9-BD43-9A4E-C4C5AAF7109E}" type="datetimeFigureOut">
              <a:rPr lang="en-VN"/>
              <a:pPr>
                <a:defRPr/>
              </a:pPr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5526-88A8-2F8D-6A1A-9D960C2E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B2EF6-12B6-5DC6-A30B-2F25962E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BF66BC9-6DA6-5C43-BA03-5DFA0DF41750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3511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AF9C9-8567-3217-83DE-78E59938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A05B588-B8EB-C946-AE7C-9005300D13EF}" type="datetimeFigureOut">
              <a:rPr lang="en-VN"/>
              <a:pPr>
                <a:defRPr/>
              </a:pPr>
              <a:t>04/26/2025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DEDD2-F9C9-69D5-3931-DBB3FB49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144F-DF68-897D-4494-801ED96D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F0E92CE-9148-274F-8E8C-2035F85DED29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0864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330-39AB-9E52-AD02-B8D268C2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E8CF-D7F8-65B1-E5F1-095ABEDD2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88A-F8A1-7691-29F5-FABBB2B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6E8-84E6-5663-8E23-79C61195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9E5E-0A8A-0FFB-9B5E-E98BF82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2614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C31A-AB33-C9A3-EE0F-C2D25E7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8B6A-8BE2-C840-67C2-5FEB41A9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AAF-AC34-E724-B059-9B7690A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381B-8D2E-848A-E429-AFCE0EC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DF-C335-F2D2-F6D1-526C015F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7536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10-3526-6663-E6CD-3E5DC34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308-3771-9725-0008-C53656D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5AF6-297A-854D-AC11-76B3610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A357-8BC2-5F18-AB2B-101EBB73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3043-760D-F1EC-A397-9DFF050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0382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12B-9F12-1521-80CF-34ADD58B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894-734B-80E2-2FA4-E22287A87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1F897-EA5F-0FC4-59EA-08ED30BF6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E7C1-7DB9-9C8B-481B-815E5A5D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0CD0-0528-8C7F-62F9-F83EB6F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EDF1-F88F-5251-6277-679E645C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419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6E3-D84C-5F18-1727-503010C1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793-D0C8-AF73-655A-A56E087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F0E7-77BF-FE8C-C1E5-708AAC2B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CF5A1-FB3A-EE92-3082-9A2B10613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48787-7F34-0E51-021E-7A615952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1A227-1CAD-8CFC-C99E-E96AE1C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4EA70-7014-2A00-601D-9B1D9D50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BF8A-8BFB-C21C-D1C2-CF7A1DB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3343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1B4-A44B-DF9C-FF13-8C4C0D9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EADC-310F-BFA7-80B3-8D3B142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8D89-1EFC-C722-8192-3B14C6F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1D896-E3C4-103A-2B87-6768CFB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7562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4960A-5502-3E50-689F-93D8DA9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129D-BEFD-1A9C-DFC5-1340CDFB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9104-0AC5-B95A-37E2-A15BFFCB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VN" smtClean="0"/>
              <a:t>04/26/2025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A611-8C2A-2C01-6238-3AD806FA8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93F5-9F39-3EF3-F583-9F937B4B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0649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D7CD-8038-C6AA-70E4-67EA57384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964D960F-60B5-D78B-2E70-9F3CAC8D6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1782" y="571500"/>
            <a:ext cx="8666018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highlight>
                  <a:srgbClr val="FFFF00"/>
                </a:highlight>
                <a:latin typeface="Montserrat Black" pitchFamily="2" charset="77"/>
              </a:rPr>
              <a:t>Phase 3: </a:t>
            </a:r>
            <a:r>
              <a:rPr lang="en-US" altLang="en-VN">
                <a:highlight>
                  <a:srgbClr val="FFFF00"/>
                </a:highlight>
                <a:latin typeface="Montserrat" pitchFamily="2" charset="77"/>
              </a:rPr>
              <a:t>Verification and Validation</a:t>
            </a:r>
            <a:br>
              <a:rPr lang="en-US" altLang="en-VN">
                <a:highlight>
                  <a:srgbClr val="FFFF00"/>
                </a:highlight>
                <a:latin typeface="Montserrat" pitchFamily="2" charset="77"/>
              </a:rPr>
            </a:br>
            <a:endParaRPr lang="en-VN" altLang="en-VN" b="1" dirty="0">
              <a:highlight>
                <a:srgbClr val="FFFF00"/>
              </a:highlight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CCDC3055-690F-5241-4D0B-E013CE2AB3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181388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Using Simulat</a:t>
            </a:r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or</a:t>
            </a:r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to ensure the function</a:t>
            </a:r>
          </a:p>
          <a:p>
            <a:endParaRPr lang="en-US" sz="2000" b="0" i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Re-implementation and verification</a:t>
            </a:r>
          </a:p>
          <a:p>
            <a:endParaRPr lang="en-US" sz="20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Conduct all conditions to re-verify the function</a:t>
            </a:r>
          </a:p>
          <a:p>
            <a:endParaRPr lang="en-US" sz="2000" b="0" i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Conduct compression testing to check the limit of the application for final expectation</a:t>
            </a:r>
          </a:p>
          <a:p>
            <a:endParaRPr lang="en-US" sz="200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63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D5C34-BF15-EBC0-3975-E5C72273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1988-8270-DD48-3DCA-83926C86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8"/>
            <a:ext cx="7886700" cy="74918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>
                <a:latin typeface="Montserrat Black" pitchFamily="2" charset="77"/>
              </a:rPr>
              <a:t>5. Protection </a:t>
            </a:r>
            <a:r>
              <a:rPr lang="en-US" b="1" dirty="0">
                <a:latin typeface="Montserrat Black" pitchFamily="2" charset="77"/>
              </a:rPr>
              <a:t>and 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F24E-A87D-25FD-4DA3-CB1D13C8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dirty="0">
                <a:latin typeface="Montserrat" pitchFamily="2" charset="77"/>
              </a:rPr>
              <a:t>Once a design is finalized and validated, file for patents to protect the intellectual property.</a:t>
            </a:r>
          </a:p>
          <a:p>
            <a:pPr fontAlgn="base">
              <a:spcAft>
                <a:spcPct val="0"/>
              </a:spcAft>
            </a:pPr>
            <a:r>
              <a:rPr lang="en-US" dirty="0">
                <a:latin typeface="Montserrat" pitchFamily="2" charset="77"/>
              </a:rPr>
              <a:t>Create documentation and support tools to facilitate integration and licensing.</a:t>
            </a:r>
          </a:p>
          <a:p>
            <a:pPr fontAlgn="base">
              <a:spcAft>
                <a:spcPct val="0"/>
              </a:spcAft>
            </a:pPr>
            <a:r>
              <a:rPr lang="en-US" dirty="0">
                <a:latin typeface="Montserrat" pitchFamily="2" charset="77"/>
              </a:rPr>
              <a:t>Develop licensing strategies to market and distribute the IP to interested parties.</a:t>
            </a:r>
          </a:p>
        </p:txBody>
      </p:sp>
    </p:spTree>
    <p:extLst>
      <p:ext uri="{BB962C8B-B14F-4D97-AF65-F5344CB8AC3E}">
        <p14:creationId xmlns:p14="http://schemas.microsoft.com/office/powerpoint/2010/main" val="391130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119E4-A65E-5FA3-C77B-AAF068C3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5431582-D999-8708-EAE4-CBD70100B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6. Technology and tool</a:t>
            </a:r>
            <a:endParaRPr lang="en-VN" altLang="en-VN" b="1" dirty="0"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D2F9F4D5-8375-DDA5-F9A3-71EF376383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368425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>
                <a:latin typeface="Montserrat" pitchFamily="2" charset="77"/>
              </a:rPr>
              <a:t>FPGA with DPU</a:t>
            </a:r>
          </a:p>
          <a:p>
            <a:r>
              <a:rPr lang="en-US" altLang="en-VN">
                <a:latin typeface="Montserrat" pitchFamily="2" charset="77"/>
              </a:rPr>
              <a:t>ESP32 Cam board with camera</a:t>
            </a:r>
          </a:p>
          <a:p>
            <a:r>
              <a:rPr lang="en-US" altLang="en-VN">
                <a:latin typeface="Montserrat" pitchFamily="2" charset="77"/>
              </a:rPr>
              <a:t>Machine learning algorithms for plate detection and OCR in fully RTL implementation</a:t>
            </a:r>
          </a:p>
          <a:p>
            <a:r>
              <a:rPr lang="en-US" altLang="en-VN">
                <a:latin typeface="Montserrat" pitchFamily="2" charset="77"/>
              </a:rPr>
              <a:t>Vitis-AI</a:t>
            </a:r>
          </a:p>
          <a:p>
            <a:r>
              <a:rPr lang="en-US" altLang="en-VN">
                <a:latin typeface="Montserrat" pitchFamily="2" charset="77"/>
              </a:rPr>
              <a:t>Vivado</a:t>
            </a:r>
          </a:p>
          <a:p>
            <a:endParaRPr lang="en-US" altLang="en-VN">
              <a:latin typeface="Montserrat" pitchFamily="2" charset="77"/>
            </a:endParaRPr>
          </a:p>
        </p:txBody>
      </p:sp>
      <p:pic>
        <p:nvPicPr>
          <p:cNvPr id="4098" name="Picture 2" descr="Xilinx Kria KV260 Vision AI Starter Kit - SK-KV260-G">
            <a:extLst>
              <a:ext uri="{FF2B5EF4-FFF2-40B4-BE49-F238E27FC236}">
                <a16:creationId xmlns:a16="http://schemas.microsoft.com/office/drawing/2014/main" id="{99EBF1AF-CBAD-E1B2-4782-57938B53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24" y="2653989"/>
            <a:ext cx="3485338" cy="213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5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582D-43B8-05A5-DE3E-7E03F05C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9DD2FD12-E929-A3CE-C605-CFA3B4B9E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7. Timeline</a:t>
            </a:r>
            <a:endParaRPr lang="en-VN" altLang="en-VN" b="1" dirty="0">
              <a:latin typeface="Montserrat Black" pitchFamily="2" charset="77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737A025-96AF-5A7D-2036-02EC786B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245312"/>
              </p:ext>
            </p:extLst>
          </p:nvPr>
        </p:nvGraphicFramePr>
        <p:xfrm>
          <a:off x="156117" y="1011044"/>
          <a:ext cx="8831766" cy="400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1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067F-2433-21F8-A71D-49C4CBEB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7A43-A0A7-C263-2C11-7EF4CC5C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8"/>
            <a:ext cx="7886700" cy="749180"/>
          </a:xfrm>
        </p:spPr>
        <p:txBody>
          <a:bodyPr>
            <a:normAutofit/>
          </a:bodyPr>
          <a:lstStyle/>
          <a:p>
            <a:r>
              <a:rPr lang="en-US" b="1">
                <a:latin typeface="Montserrat Black" pitchFamily="2" charset="77"/>
              </a:rPr>
              <a:t>8. Risk </a:t>
            </a:r>
            <a:r>
              <a:rPr lang="en-US" b="1" dirty="0">
                <a:latin typeface="Montserrat Black" pitchFamily="2" charset="77"/>
              </a:rPr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ED39-5BCC-4869-1CB9-4F038CF9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5780"/>
            <a:ext cx="7886700" cy="3316943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Technical Risk: </a:t>
            </a:r>
            <a:r>
              <a:rPr lang="en-US" dirty="0"/>
              <a:t>Potential challenges in achieving the desired performance or overcoming design constraints. </a:t>
            </a:r>
            <a:r>
              <a:rPr lang="en-US" b="1" i="1" dirty="0"/>
              <a:t>Mitigation: </a:t>
            </a:r>
            <a:r>
              <a:rPr lang="en-US" i="1" dirty="0"/>
              <a:t>Frequent design reviews and prototyping to minimize unexpected outcomes.</a:t>
            </a:r>
          </a:p>
          <a:p>
            <a:r>
              <a:rPr lang="en-US" b="1" dirty="0">
                <a:highlight>
                  <a:srgbClr val="FFFF00"/>
                </a:highlight>
              </a:rPr>
              <a:t>Market Risk: </a:t>
            </a:r>
            <a:r>
              <a:rPr lang="en-US" dirty="0"/>
              <a:t>Difficulty in finding licensees or customers. </a:t>
            </a:r>
            <a:r>
              <a:rPr lang="en-US" b="1" i="1" dirty="0"/>
              <a:t>Mitigation: </a:t>
            </a:r>
            <a:r>
              <a:rPr lang="en-US" i="1" dirty="0"/>
              <a:t>Engage with industry partners early in the design process and explore different licensing models.</a:t>
            </a:r>
          </a:p>
          <a:p>
            <a:r>
              <a:rPr lang="en-US" b="1" dirty="0">
                <a:highlight>
                  <a:srgbClr val="FFFF00"/>
                </a:highlight>
              </a:rPr>
              <a:t>Financial Risk: </a:t>
            </a:r>
            <a:r>
              <a:rPr lang="en-US" dirty="0"/>
              <a:t>Budget overruns due to unforeseen design or prototyping challenges. </a:t>
            </a:r>
            <a:r>
              <a:rPr lang="en-US" b="1" i="1" dirty="0"/>
              <a:t>Mitigation: </a:t>
            </a:r>
            <a:r>
              <a:rPr lang="en-US" i="1" dirty="0"/>
              <a:t>Regular project monitoring and contingency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1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488D-9788-A5CD-F1FA-6F9146873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32B4-EF28-255C-5889-CACE68B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8"/>
            <a:ext cx="7886700" cy="749180"/>
          </a:xfrm>
        </p:spPr>
        <p:txBody>
          <a:bodyPr>
            <a:normAutofit/>
          </a:bodyPr>
          <a:lstStyle/>
          <a:p>
            <a:r>
              <a:rPr lang="en-US" b="1">
                <a:latin typeface="Montserrat Black" pitchFamily="2" charset="77"/>
              </a:rPr>
              <a:t>9. Conclusion</a:t>
            </a:r>
            <a:endParaRPr lang="en-US" b="1" dirty="0">
              <a:latin typeface="Montserrat Black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1CDF-AADD-3DF9-C6E2-6A8224CC4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5781"/>
            <a:ext cx="5236891" cy="3226482"/>
          </a:xfrm>
        </p:spPr>
        <p:txBody>
          <a:bodyPr/>
          <a:lstStyle/>
          <a:p>
            <a:r>
              <a:rPr lang="en-US" sz="1800">
                <a:solidFill>
                  <a:srgbClr val="000000"/>
                </a:solidFill>
                <a:latin typeface="Montserrat" panose="00000500000000000000" pitchFamily="2" charset="0"/>
              </a:rPr>
              <a:t>Development of DPU-Smart traffic box</a:t>
            </a:r>
          </a:p>
          <a:p>
            <a:endParaRPr lang="en-US" sz="18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Montserrat" panose="00000500000000000000" pitchFamily="2" charset="0"/>
              </a:rPr>
              <a:t>Still working on new product for multiple applications</a:t>
            </a:r>
          </a:p>
          <a:p>
            <a:endParaRPr lang="en-US" sz="1800"/>
          </a:p>
          <a:p>
            <a:r>
              <a:rPr lang="en-US" sz="1800">
                <a:solidFill>
                  <a:srgbClr val="000000"/>
                </a:solidFill>
                <a:latin typeface="Montserrat" panose="00000500000000000000" pitchFamily="2" charset="0"/>
              </a:rPr>
              <a:t>Future releases will add live multi-vehicle tracking, night-vision, outdoor violation analytics and highway-speed operation based on customer need</a:t>
            </a:r>
            <a:endParaRPr lang="en-VN" altLang="en-VN" sz="18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endParaRPr lang="en-US"/>
          </a:p>
          <a:p>
            <a:endParaRPr lang="en-US" dirty="0"/>
          </a:p>
        </p:txBody>
      </p:sp>
      <p:sp>
        <p:nvSpPr>
          <p:cNvPr id="4" name="AutoShape 2" descr="Residential Water Meter No Lead - WM Series">
            <a:extLst>
              <a:ext uri="{FF2B5EF4-FFF2-40B4-BE49-F238E27FC236}">
                <a16:creationId xmlns:a16="http://schemas.microsoft.com/office/drawing/2014/main" id="{3B9F0BFF-1569-157F-8130-45A12901F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Water Conservation: Why Saving Water is Important - Kay Plumbing Heating  And Cooling">
            <a:extLst>
              <a:ext uri="{FF2B5EF4-FFF2-40B4-BE49-F238E27FC236}">
                <a16:creationId xmlns:a16="http://schemas.microsoft.com/office/drawing/2014/main" id="{9B4602A7-A23F-F275-565E-F01EA5B0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Traffic Light Vector Art, Icons, and Graphics for Free Download">
            <a:extLst>
              <a:ext uri="{FF2B5EF4-FFF2-40B4-BE49-F238E27FC236}">
                <a16:creationId xmlns:a16="http://schemas.microsoft.com/office/drawing/2014/main" id="{1F16E8C5-14D9-5391-2EF7-197E01B9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28" y="960951"/>
            <a:ext cx="2690463" cy="26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38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9F50C-BA3B-2285-4052-F9AED88C36CC}"/>
              </a:ext>
            </a:extLst>
          </p:cNvPr>
          <p:cNvSpPr txBox="1"/>
          <p:nvPr/>
        </p:nvSpPr>
        <p:spPr>
          <a:xfrm>
            <a:off x="1955179" y="1802309"/>
            <a:ext cx="570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DPU-Smart Traffic 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5EE1F-727D-790B-FBD0-D24B74099CCB}"/>
              </a:ext>
            </a:extLst>
          </p:cNvPr>
          <p:cNvSpPr txBox="1"/>
          <p:nvPr/>
        </p:nvSpPr>
        <p:spPr>
          <a:xfrm>
            <a:off x="3516350" y="2571750"/>
            <a:ext cx="231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Version 0.1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3E1C5-993A-BF47-B4B1-422D7CC5A1A4}"/>
              </a:ext>
            </a:extLst>
          </p:cNvPr>
          <p:cNvSpPr txBox="1"/>
          <p:nvPr/>
        </p:nvSpPr>
        <p:spPr>
          <a:xfrm>
            <a:off x="527050" y="170872"/>
            <a:ext cx="238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E7D80-1387-EA7E-DA07-A313A6316F2B}"/>
              </a:ext>
            </a:extLst>
          </p:cNvPr>
          <p:cNvSpPr txBox="1"/>
          <p:nvPr/>
        </p:nvSpPr>
        <p:spPr>
          <a:xfrm>
            <a:off x="527050" y="834557"/>
            <a:ext cx="4572000" cy="336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ptos" panose="02110004020202020204"/>
              </a:rPr>
              <a:t>Purpose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indent="-228600" defTabSz="914400" eaLnBrk="1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Objective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Development Process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Protection and Licensing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Technology and Tools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Timeline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Risk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6484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C5F6E3F1-DE37-A4F5-5092-43682B34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1. Introduction</a:t>
            </a:r>
            <a:endParaRPr lang="en-VN" altLang="en-VN" b="1" dirty="0"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1115D1C7-BAAE-164A-F857-18C2DFCDF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6611" y="1093362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FPGA-edge module for on-device ANPR from parking and roadside cameras.</a:t>
            </a: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Outputs plate text, timestamp and confidence score, sending results to the backend to slash storage needs and eliminate manual logging.</a:t>
            </a: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v0.1 targets indoor parking and still image (one vehicle per frame).</a:t>
            </a:r>
          </a:p>
        </p:txBody>
      </p:sp>
      <p:pic>
        <p:nvPicPr>
          <p:cNvPr id="2050" name="Picture 2" descr="Smart Parking System in India | NEC India">
            <a:extLst>
              <a:ext uri="{FF2B5EF4-FFF2-40B4-BE49-F238E27FC236}">
                <a16:creationId xmlns:a16="http://schemas.microsoft.com/office/drawing/2014/main" id="{D534E791-F1A4-B2CD-95A3-E5DFF607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020" y="3117347"/>
            <a:ext cx="4158938" cy="18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3836-7EBE-B4F9-2055-B8F23751D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11E0A9A6-6115-5637-AB12-04BB035F5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2. Purpose</a:t>
            </a:r>
            <a:endParaRPr lang="en-VN" altLang="en-VN" b="1" dirty="0"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3731BE0-3499-5B71-E630-73382B0D31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742" y="1145400"/>
            <a:ext cx="4763468" cy="32035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Replace labor-intensive parking</a:t>
            </a:r>
            <a:r>
              <a:rPr lang="en-US" sz="2000" b="0" i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‑</a:t>
            </a:r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lot plate logging and complex operating systems with a compact FPGA solution. </a:t>
            </a: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Transmit only essential plate data—minimizing storage and bandwidth.</a:t>
            </a:r>
          </a:p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Provide a roadmap toward speed</a:t>
            </a:r>
            <a:r>
              <a:rPr lang="en-US" sz="2000" b="0" i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‑</a:t>
            </a:r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enforcement and red</a:t>
            </a:r>
            <a:r>
              <a:rPr lang="en-US" sz="2000" b="0" i="0">
                <a:solidFill>
                  <a:srgbClr val="000000"/>
                </a:solidFill>
                <a:effectLst/>
                <a:latin typeface="Cambria Math" panose="02040503050406030204" pitchFamily="18" charset="0"/>
              </a:rPr>
              <a:t>‑</a:t>
            </a:r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light violation analysis. </a:t>
            </a:r>
            <a:endParaRPr lang="en-VN" altLang="en-VN" sz="2000" dirty="0">
              <a:latin typeface="Montserrat" pitchFamily="2" charset="77"/>
            </a:endParaRPr>
          </a:p>
        </p:txBody>
      </p:sp>
      <p:pic>
        <p:nvPicPr>
          <p:cNvPr id="2052" name="Picture 4" descr="How does smart parking work? — Cleverciti | Smart Parking for Smart Cities">
            <a:extLst>
              <a:ext uri="{FF2B5EF4-FFF2-40B4-BE49-F238E27FC236}">
                <a16:creationId xmlns:a16="http://schemas.microsoft.com/office/drawing/2014/main" id="{E15E4F7B-7326-CB23-8CDA-A1D5AC37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205" y="1305593"/>
            <a:ext cx="3865756" cy="25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1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0C62-572E-0A57-0EF5-030105C4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E74A9D0E-FC10-6038-B5EE-6E0EC97D0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3. Objective</a:t>
            </a:r>
            <a:endParaRPr lang="en-VN" altLang="en-VN" b="1" dirty="0">
              <a:latin typeface="Montserrat Black" pitchFamily="2" charset="77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C831E2F-E232-8D48-DB49-324A7D044F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226784"/>
              </p:ext>
            </p:extLst>
          </p:nvPr>
        </p:nvGraphicFramePr>
        <p:xfrm>
          <a:off x="628649" y="1472023"/>
          <a:ext cx="7886701" cy="27147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58420">
                  <a:extLst>
                    <a:ext uri="{9D8B030D-6E8A-4147-A177-3AD203B41FA5}">
                      <a16:colId xmlns:a16="http://schemas.microsoft.com/office/drawing/2014/main" val="1527877198"/>
                    </a:ext>
                  </a:extLst>
                </a:gridCol>
                <a:gridCol w="4028281">
                  <a:extLst>
                    <a:ext uri="{9D8B030D-6E8A-4147-A177-3AD203B41FA5}">
                      <a16:colId xmlns:a16="http://schemas.microsoft.com/office/drawing/2014/main" val="4476884"/>
                    </a:ext>
                  </a:extLst>
                </a:gridCol>
              </a:tblGrid>
              <a:tr h="4097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1">
                          <a:solidFill>
                            <a:sysClr val="windowText" lastClr="000000"/>
                          </a:solidFill>
                          <a:effectLst/>
                        </a:rPr>
                        <a:t>Item</a:t>
                      </a: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1">
                          <a:solidFill>
                            <a:sysClr val="windowText" lastClr="000000"/>
                          </a:solidFill>
                          <a:effectLst/>
                        </a:rPr>
                        <a:t>Target</a:t>
                      </a: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816666"/>
                  </a:ext>
                </a:extLst>
              </a:tr>
              <a:tr h="4097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Plate‑reading accuracy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≥ 95% on indoor still images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656763"/>
                  </a:ext>
                </a:extLst>
              </a:tr>
              <a:tr h="4097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Processing latency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≤ 200 ms per image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658065"/>
                  </a:ext>
                </a:extLst>
              </a:tr>
              <a:tr h="4097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Packet‑loss tolerance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&lt; 3% (image + metadata)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535550"/>
                  </a:ext>
                </a:extLst>
              </a:tr>
              <a:tr h="665878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Power endurance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≥ 2 years continuous on battery or working with plug power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1710262"/>
                  </a:ext>
                </a:extLst>
              </a:tr>
              <a:tr h="40977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b="0">
                          <a:solidFill>
                            <a:sysClr val="windowText" lastClr="000000"/>
                          </a:solidFill>
                          <a:effectLst/>
                        </a:rPr>
                        <a:t>Operating environment </a:t>
                      </a:r>
                      <a:endParaRPr lang="en-US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466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pt-BR" sz="1500" b="0">
                          <a:solidFill>
                            <a:sysClr val="windowText" lastClr="000000"/>
                          </a:solidFill>
                          <a:effectLst/>
                        </a:rPr>
                        <a:t>0–50°C nominal; –1 → 60°C surge; IP‑65 </a:t>
                      </a:r>
                      <a:endParaRPr lang="pt-BR" sz="1800" b="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122931" marR="122931" marT="61466" marB="614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090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60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1501-B809-E9EB-82F8-A3EA7FAA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7D94BD6-74ED-8FE5-E09A-21F68D1F5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788670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latin typeface="Montserrat Black" pitchFamily="2" charset="77"/>
              </a:rPr>
              <a:t>4. Project phase</a:t>
            </a:r>
            <a:endParaRPr lang="en-VN" altLang="en-VN" b="1" dirty="0">
              <a:latin typeface="Montserrat Black" pitchFamily="2" charset="77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0D84435-9901-9395-3F65-7614B9C89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07243"/>
              </p:ext>
            </p:extLst>
          </p:nvPr>
        </p:nvGraphicFramePr>
        <p:xfrm>
          <a:off x="628650" y="1368425"/>
          <a:ext cx="7886700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349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72EE-0D27-C636-1A89-AD80617C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25F6F3AA-B156-1DAD-3944-C546DB393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71500"/>
            <a:ext cx="8439150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highlight>
                  <a:srgbClr val="FFFF00"/>
                </a:highlight>
                <a:latin typeface="Montserrat Black" pitchFamily="2" charset="77"/>
              </a:rPr>
              <a:t>Phase 1: </a:t>
            </a:r>
            <a:r>
              <a:rPr lang="en-US" altLang="en-VN">
                <a:highlight>
                  <a:srgbClr val="FFFF00"/>
                </a:highlight>
                <a:latin typeface="Montserrat" pitchFamily="2" charset="77"/>
              </a:rPr>
              <a:t>Specification research</a:t>
            </a:r>
            <a:br>
              <a:rPr lang="en-US" altLang="en-VN">
                <a:highlight>
                  <a:srgbClr val="FFFF00"/>
                </a:highlight>
                <a:latin typeface="Montserrat" pitchFamily="2" charset="77"/>
              </a:rPr>
            </a:br>
            <a:endParaRPr lang="en-VN" altLang="en-VN" b="1" dirty="0">
              <a:highlight>
                <a:srgbClr val="FFFF00"/>
              </a:highlight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3CB56561-2F4F-88BC-482E-DDC437A048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181388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Data estimation and preparation 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Model evaluation and selection</a:t>
            </a:r>
          </a:p>
          <a:p>
            <a:endParaRPr lang="en-US" sz="2000" b="0" i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r>
              <a:rPr lang="en-US" altLang="en-VN" sz="2000">
                <a:solidFill>
                  <a:srgbClr val="000000"/>
                </a:solidFill>
                <a:latin typeface="Montserrat" panose="00000500000000000000" pitchFamily="2" charset="0"/>
              </a:rPr>
              <a:t>Resource and License Assessment</a:t>
            </a:r>
          </a:p>
          <a:p>
            <a:endParaRPr lang="en-US" altLang="en-VN" sz="20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altLang="en-VN" sz="2000">
                <a:solidFill>
                  <a:srgbClr val="000000"/>
                </a:solidFill>
                <a:latin typeface="Montserrat" panose="00000500000000000000" pitchFamily="2" charset="0"/>
              </a:rPr>
              <a:t>Software Demo Visualization</a:t>
            </a:r>
          </a:p>
          <a:p>
            <a:endParaRPr lang="en-VN" altLang="en-VN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098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D132-8E96-2861-5359-2D56294ED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63760DC7-F249-9259-11A8-6F0D3A926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1782" y="571500"/>
            <a:ext cx="8666018" cy="696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VN" b="1">
                <a:highlight>
                  <a:srgbClr val="FFFF00"/>
                </a:highlight>
                <a:latin typeface="Montserrat Black" pitchFamily="2" charset="77"/>
              </a:rPr>
              <a:t>Phase 2: </a:t>
            </a:r>
            <a:r>
              <a:rPr lang="en-US" altLang="en-VN">
                <a:highlight>
                  <a:srgbClr val="FFFF00"/>
                </a:highlight>
                <a:latin typeface="Montserrat" pitchFamily="2" charset="77"/>
              </a:rPr>
              <a:t>Hardware implementation</a:t>
            </a:r>
            <a:br>
              <a:rPr lang="en-US" altLang="en-VN">
                <a:highlight>
                  <a:srgbClr val="FFFF00"/>
                </a:highlight>
                <a:latin typeface="Montserrat" pitchFamily="2" charset="77"/>
              </a:rPr>
            </a:br>
            <a:endParaRPr lang="en-VN" altLang="en-VN" b="1" dirty="0">
              <a:highlight>
                <a:srgbClr val="FFFF00"/>
              </a:highlight>
              <a:latin typeface="Montserrat Black" pitchFamily="2" charset="77"/>
            </a:endParaRP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A9812E6A-6F24-7319-B923-7438E70EB0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181388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Top-Level Architecture design</a:t>
            </a:r>
            <a:endParaRPr lang="en-US" altLang="en-VN" sz="20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RTL Implementation</a:t>
            </a:r>
          </a:p>
          <a:p>
            <a:r>
              <a:rPr lang="en-US" sz="2000">
                <a:solidFill>
                  <a:srgbClr val="000000"/>
                </a:solidFill>
                <a:latin typeface="Montserrat" panose="00000500000000000000" pitchFamily="2" charset="0"/>
              </a:rPr>
              <a:t>Optimization</a:t>
            </a:r>
          </a:p>
          <a:p>
            <a:r>
              <a:rPr lang="en-US" sz="2000" b="0" i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Synthesis &amp; Place-and-Route</a:t>
            </a:r>
            <a:endParaRPr lang="en-US" altLang="en-VN" sz="200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r>
              <a:rPr lang="en-US" altLang="en-VN" sz="2000">
                <a:solidFill>
                  <a:srgbClr val="000000"/>
                </a:solidFill>
                <a:latin typeface="Montserrat" panose="00000500000000000000" pitchFamily="2" charset="0"/>
              </a:rPr>
              <a:t>Board Programming &amp; Virtual Test</a:t>
            </a:r>
          </a:p>
          <a:p>
            <a:r>
              <a:rPr lang="en-US" altLang="en-VN" sz="2000">
                <a:solidFill>
                  <a:srgbClr val="000000"/>
                </a:solidFill>
                <a:latin typeface="Montserrat" panose="00000500000000000000" pitchFamily="2" charset="0"/>
              </a:rPr>
              <a:t>Verification document and strategy</a:t>
            </a:r>
          </a:p>
          <a:p>
            <a:endParaRPr lang="en-VN" altLang="en-VN" sz="2000">
              <a:latin typeface="Montserrat" pitchFamily="2" charset="77"/>
            </a:endParaRPr>
          </a:p>
          <a:p>
            <a:endParaRPr lang="en-VN" altLang="en-VN" sz="2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39845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F906123D-CB91-FA49-881D-2BCD171EC126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F4F9014C-26DF-F846-8B08-363010C0DB18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E699AD20-E518-D947-853F-4463B302E134}"/>
    </a:ext>
  </a:extLst>
</a:theme>
</file>

<file path=ppt/theme/theme4.xml><?xml version="1.0" encoding="utf-8"?>
<a:theme xmlns:a="http://schemas.openxmlformats.org/drawingml/2006/main" name="Office Theme">
  <a:themeElements>
    <a:clrScheme name="Vero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163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ACF84244-CAC7-EC45-9D54-F8163AEE13F2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DF764B59-E257-214A-84C6-42D619638DDD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292</TotalTime>
  <Words>549</Words>
  <Application>Microsoft Office PowerPoint</Application>
  <PresentationFormat>On-screen Show (16:9)</PresentationFormat>
  <Paragraphs>93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Calibri Light</vt:lpstr>
      <vt:lpstr>Cambria Math</vt:lpstr>
      <vt:lpstr>Montserrat</vt:lpstr>
      <vt:lpstr>Montserrat Black</vt:lpstr>
      <vt:lpstr>Custom Design</vt:lpstr>
      <vt:lpstr>2_Custom Design</vt:lpstr>
      <vt:lpstr>3_Custom Design</vt:lpstr>
      <vt:lpstr>Office Theme</vt:lpstr>
      <vt:lpstr>1_Custom Design</vt:lpstr>
      <vt:lpstr>1_Office Theme</vt:lpstr>
      <vt:lpstr>PowerPoint Presentation</vt:lpstr>
      <vt:lpstr>PowerPoint Presentation</vt:lpstr>
      <vt:lpstr>PowerPoint Presentation</vt:lpstr>
      <vt:lpstr>1. Introduction</vt:lpstr>
      <vt:lpstr>2. Purpose</vt:lpstr>
      <vt:lpstr>3. Objective</vt:lpstr>
      <vt:lpstr>4. Project phase</vt:lpstr>
      <vt:lpstr>Phase 1: Specification research </vt:lpstr>
      <vt:lpstr>Phase 2: Hardware implementation </vt:lpstr>
      <vt:lpstr>Phase 3: Verification and Validation </vt:lpstr>
      <vt:lpstr>5. Protection and Licensing</vt:lpstr>
      <vt:lpstr>6. Technology and tool</vt:lpstr>
      <vt:lpstr>7. Timeline</vt:lpstr>
      <vt:lpstr>8. Risk management</vt:lpstr>
      <vt:lpstr>9.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Le Minh</dc:creator>
  <cp:lastModifiedBy>Nguyen Le Minh</cp:lastModifiedBy>
  <cp:revision>16</cp:revision>
  <dcterms:created xsi:type="dcterms:W3CDTF">2025-04-26T02:52:27Z</dcterms:created>
  <dcterms:modified xsi:type="dcterms:W3CDTF">2025-04-26T08:29:11Z</dcterms:modified>
</cp:coreProperties>
</file>